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6858000" cx="12192000"/>
  <p:notesSz cx="6858000" cy="9144000"/>
  <p:embeddedFontLst>
    <p:embeddedFont>
      <p:font typeface="Proxima Nova"/>
      <p:bold r:id="rId75"/>
      <p:boldItalic r:id="rId76"/>
    </p:embeddedFont>
    <p:embeddedFont>
      <p:font typeface="Roboto Mon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1" roundtripDataSignature="AMtx7miFCB/TB4ZttkL2vWC2KTqGPXZk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Mono-boldItalic.fntdata"/><Relationship Id="rId81" Type="http://customschemas.google.com/relationships/presentationmetadata" Target="meta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ProximaNova-bold.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Mono-regular.fntdata"/><Relationship Id="rId32" Type="http://schemas.openxmlformats.org/officeDocument/2006/relationships/slide" Target="slides/slide27.xml"/><Relationship Id="rId76" Type="http://schemas.openxmlformats.org/officeDocument/2006/relationships/font" Target="fonts/ProximaNova-boldItalic.fntdata"/><Relationship Id="rId35" Type="http://schemas.openxmlformats.org/officeDocument/2006/relationships/slide" Target="slides/slide30.xml"/><Relationship Id="rId79" Type="http://schemas.openxmlformats.org/officeDocument/2006/relationships/font" Target="fonts/RobotoMono-italic.fntdata"/><Relationship Id="rId34" Type="http://schemas.openxmlformats.org/officeDocument/2006/relationships/slide" Target="slides/slide29.xml"/><Relationship Id="rId78" Type="http://schemas.openxmlformats.org/officeDocument/2006/relationships/font" Target="fonts/RobotoMono-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abc1c5b11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cabc1c5b1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cabc1c5b11_0_7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Например, при выполнении сортировки слиянием бывает, что все файлы вместе в память не помещаются, и чтобы их отсортировать, приходится делать это по чуть-чуть загружая/выгружая куски данных в память. Сделать RAM размером с диск довольно сложно, так как стоит RAM в сотни раз дороже диска.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61" name="Google Shape;561;gcabc1c5b11_0_7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cabc1c5b11_0_7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Для примера я взял блок DRAM на 4 Гб - он на 2018 год стоил 1700р, довольно дешево. Фирму я не высматривал, взял первый попавшийся. И диск HDD на 2000 Гб - 3900р. 1 Гб DRAM стоит здесь 425р, а 1 Гб HDD - 1.95. Разница в 217 раз. Можно возразить, мол а как же SSD. Возьмем SSD от Самсунг на 250 Гб за 4100р, у меня такой же дома. Один гигабайт за 16 рублей. В 26 раз дешевле ОП. Есть и попроще, чем Самсунг, но там разница тоже больше 10 раз. Так что внешние устройства нужны, и для хранения на них чего-либо нужны файловые системы.</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97" name="Google Shape;597;gcabc1c5b11_0_7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abc1c5b11_0_7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Что обычно понимают под файловой системой? Есть 3 варианта. Первый - файловой системой называют все файлы-папки в компьютере, начиная с корня /. Второй - это формат хранения файлов, согласно которому данные организованы определенным образом, представлены некими структурами с описанием, по какому смещению что и какого размера лежит. Это файловые системы ext - ext4, NSF, UFS, FAT и тд. Это как malloc размечает память кучи на блоки. Третий - это физический или логический раздел внешнего устройства или ОП, смонтированный в ОС через ядро, выделенный особым образом. Для ядра ФС - скорее второе. То есть соглашение о том, как хранятся данные в некоторой памяти.</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10" name="Google Shape;610;gcabc1c5b11_0_7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cabc1c5b11_0_7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Какие задачи должна решать ФС? Что ядро от нее ожидает? Во-первых, пространство имен, по которому осуществляется доступ к файлам. За именованием скрыты детали второй задачи: организация хранения, все внутренние структуры, соглашения, порядки, наборы метаданных, ограничения на максимальные размеры файлов, их имен, количество. Третья задача - предоставление API для манипуляций с файлами. Четвертая - встроенные средства защиты: шифрование, разграничение пользовательского доступа, видимости. Пятая - реализация этого всего.</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23" name="Google Shape;623;gcabc1c5b11_0_7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cabc1c5b11_0_7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Файловая система - это ПО, а не аппаратура. Это код, который описывает структуры ФС и работу с ними. За устройством обычно не закреплена конкретная ФС. Ведь мы можем сменить файловую систему на устройстве, переформатировав его, а иногда и этого не нужно. Например, можно без переформатирования перейти от ext_i к ext_i+1. Файловую систему можно создать в памяти без какого-либо устройства, как делают tmpfs, ramfs, /procfs, /sysfs. /procfs вообще не хранит никаких файлов. Как мы помним, это API к внутренним структурам ядра, где можно посмотреть разметку памяти процесса, его разделяемые ресурсы, какие-то аппаратные вещи. Даже дисковую ФС, то есть заточенную под работу с диском, можно смонтировать на память, хотя это и не эффективно - для этого есть tmpfs. Важно понять, что файловая система почти не полагается на то, какое устройство она использует. Для ФС в общем случае любое устройство, это массив байт. Разделены они на блоки/сектора/группы - это не так важно. Все эти вещи, даже если их нет на устройстве, можно эмулировать программно.</a:t>
            </a:r>
            <a:endParaRPr sz="1500">
              <a:solidFill>
                <a:srgbClr val="222222"/>
              </a:solidFill>
              <a:highlight>
                <a:srgbClr val="F5F5F5"/>
              </a:highlight>
              <a:latin typeface="Arial"/>
              <a:ea typeface="Arial"/>
              <a:cs typeface="Arial"/>
              <a:sym typeface="Arial"/>
            </a:endParaRPr>
          </a:p>
        </p:txBody>
      </p:sp>
      <p:sp>
        <p:nvSpPr>
          <p:cNvPr id="652" name="Google Shape;652;gcabc1c5b11_0_7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cabc1c5b11_0_7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Абсолютное воплощение программной природы файловой системы - FUSE. Это такой модуль ядра, реализованный в Linux, BSD, Mac, который позволяет создавать файловые системы прямо в юзерспейсе, так что ФС будет работать как пользовательский код. Расшифровывается как Filesystem in USEr space. Одна из программ, которые используют FUSE - sshfs. С ее помощью можно смонтировать себе удаленную директорию через ssh. sshfs создает файловую систему, доступную через выбранную вами папку, при заходе в которую на самом деле начинают под капотом работать ssh запросы к удаленному серверу. Все настолько прозрачно, что в этой папке даже можно открывать всякие редакторы текста, кода, не замечая, что эта папка удаленная. То есть файловые системы можно даже самому создавать в коде.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62" name="Google Shape;662;gcabc1c5b11_0_7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abc1c5b11_0_7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Можно посмотреть, какие ФС поддерживает ваше ядро Linux, распечатав содержимое файла /proc/filesystems. Этот файл, кстати, хранитсяв procfs, его физически на диске не существует.</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77" name="Google Shape;677;gcabc1c5b11_0_7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cabc1c5b11_0_7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Значит есть что-то ниже ФС, чем она пользуется, чтобы сохранять на внешнее устройство или память.</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84" name="Google Shape;684;gcabc1c5b11_0_7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cabc1c5b11_0_7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Это что-то называется драйвером устройства. Как обычно, мы будем подниматься от около-аппаратных вещей до самых высокоуровневых вроде API пользовательских библиотек. Какие бывают устройства хранения, для которых нужны драйвера?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98" name="Google Shape;698;gcabc1c5b11_0_7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cabc1c5b11_0_7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Устройства хранения бывают трех типов: символьные, блочные и сетевые. Символьные устройства представляются потоком байт. Бывает, что из них можно читать побайтово без возможности произвольно перемещаться по потоку байт, а бывает, что они предоставляют большие куски памяти, на которые даже можно делать mmap. Это не обязательно физическое устройство. Это может быть консоль, или файл, содержимое которого генерируется на ходу в памяти, принтер, сканер, мышь, клавиатура.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ru-RU" sz="1500">
                <a:solidFill>
                  <a:srgbClr val="222222"/>
                </a:solidFill>
                <a:highlight>
                  <a:srgbClr val="F5F5F5"/>
                </a:highlight>
                <a:latin typeface="Arial"/>
                <a:ea typeface="Arial"/>
                <a:cs typeface="Arial"/>
                <a:sym typeface="Arial"/>
              </a:rPr>
              <a:t>Блочное устройство можно как угодно читать/писать, но оперирует оно блоками по сразу много байт, и обычно в нем возможен произвольный доступ. Это поведение может быть скрыто в драйвере, но по факту все равно при записи/чтении байтов меньше размера блока блок будет прочитан/записан целиком. Это обычные жесткие диски, SSD.</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Сетевое устройство гораздо сложнее блочных и символьных вместе взятых. Оно оперирует пакетами определенной структуры, и это не TCP/IP, а пакеты физического, канального уровней. Драйвер сетевого устройства должен работать и с пакетами-блоками, и с потоками байт. В нем должны быть реализованы исправления ошибок, если этого нет в аппаратуре, переотправки и прочее. Хотя протоколы более высокого уровня, начиная с сетевого, имеет смысл реализовывать отдельно от драйвера, прямо в ядре. В сетевых протоколах такая штука, что они нагромождаются друг на друга, заворачиваясь один в другой как матрешка. Самые внешние протоколы отвечают за то, чтобы передать данные просто по проводу из одного его конца в другой (или по радиоволнам из одной точки в другую видимую точку). Эти самые низкоуровневые протоколы оперируют битами, кадрами из битов, и они не знают ничего ни про какие сети, IP и прочее. Протоколы следующего уровня уже в курсе про сети, адреса. Они используют физические/канальные протоколы как транспорт между парами узлов сети. Уровень этих протоколов так и называется - сетевой. И вот его включать в драйвер нет большого смысла, это уже не аппаратная часть.</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t/>
            </a:r>
            <a:endParaRPr/>
          </a:p>
        </p:txBody>
      </p:sp>
      <p:sp>
        <p:nvSpPr>
          <p:cNvPr id="708" name="Google Shape;708;gcabc1c5b11_0_7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abc1c5b11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cabc1c5b11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abc1c5b11_0_7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Давайте посмотрим, как устроена пара блочных устройств: жесткий диск HDD и флеш диск SSD.</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HDD - это устройство, которое состоит из котроллера, магнитных дисков и читающих головок. Контроллер управляет позициями головок, задает операции чтения/записи, общается с процессором.</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723" name="Google Shape;723;gcabc1c5b11_0_7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cabc1c5b11_0_7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Магнитные диски - это столбик дисков из дешевого материала, вроде стекла или пластика, покрытого другим материалом, взаимодействующим с магнитными полями и хранящем биты. Когда-то этим материалом был оксид стали, такой красный порошок. Потом это стали сплавы на основе кобальта.</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Так вот, диск покрыт этим материалом. Как на нем сохраняются биты? Это же непрерывная поверхность из металла. На самом деле она не совсем непрерывная. Естественные свойства подобных металлов таковы, что под действием магнитного поля в них образуются магнитные домены. Это такой кусочек материала, где магнитные моменты всех электронов направлены в одну и ту же сторону.</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То есть на самом деле поверхность диска, это такая сетка, где каждая ячейка смотрит либо в одну сторону, либо в другую всеми своими электронами. Размер одной такой ячейки - это порядок нанометров, сотни-десятки.</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737" name="Google Shape;737;gcabc1c5b11_0_7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cabc1c5b11_0_7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Когда нужно сохранить сюда бит - 0 или 1 - над этим местом позиционируется головка, выдает магнитное поле, которое разворачивает электроны нужным образом. Чтение почти такое же - головка подъезжает к ячейке, на нее действует магнитное поле этой ячейки и в головке образуется ток. Ток образуется за счет того, что в головке есть крошечная катушка, в которой, при помещении в магнитное поле, образуется ток. Дальше уже этот ток по телу головки идет в контроллер и процессор.</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752" name="Google Shape;752;gcabc1c5b11_0_7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cabc1c5b11_0_7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Диски крутятся с бешенной скоростью, 250 оборотов в секунду запросто. По ним перемещаются головки и пишут/читают магнитные поля.</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Головка - это такая палка, на конце которой есть катушка-читалка полей, и есть генератор магнитного поля для записи. Когда-то головки парили над поверхностями дисков в сотнях микрометров, сейчас расстояние в 3 нанометра уже нормально.</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776" name="Google Shape;776;gcabc1c5b11_0_7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cabc1c5b11_0_7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 устроена адресация в таких устройствах? Тут нет страниц, как в виртуальной памяти. Чтобы задать адреса, весь HDD делят на части. Каждый диск размечен на кольца. Кольцо - это то, куда может двинуться головка, на какую окружность этого диска. Каждое кольцо выложено секторами. Сектор - это кучка битов вдоль кольца. Это обычно сотни байт, очень распространено число 512. Диски расположены друг над другом, и получается, что кольца, равноудаленные от центра, образуют цилиндр. Адрес блока - это тройка: номер головки, номер цилиндра и номер сектора. Адресация только по секторам, нельзя адресовать конкретные байты/биты.</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t/>
            </a:r>
            <a:endParaRPr/>
          </a:p>
        </p:txBody>
      </p:sp>
      <p:sp>
        <p:nvSpPr>
          <p:cNvPr id="785" name="Google Shape;785;gcabc1c5b11_0_7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cabc1c5b11_0_7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Но это лишь техническая реализация. Распространено мнение, что на самом деле на уровне файловой системы до сих пор нужно уметь транслировать расположение файла и смещение в нем в тройку цилиндр-головка-сектор, но на самом деле продвинутые диски уже давно дают файловой системе API попроще - обычный линейный адрес. Благодаря этому можно трактовать сложный трехмерный HDD как линейный массив байтов. Это называется Logical Block Addressing. Однако для совместимости есть формула, которая позволяет транслировать трехмерный адрес в LBA.</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794" name="Google Shape;794;gcabc1c5b11_0_7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cabc1c5b11_0_7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Чтение из такого диска по случайной позиции занимает от единиц до десятков миллисекунд. Почти все время уходит на то, чтобы позиционировать головку в нужное место и подождать, пока нужный сектор до нее докрутится. Так что если читать/писать в случайные места, то каждое обращение будет занимать миллисекунды. Поэтому доступ к механическому диску должен быть максимально последовательным. Этого можно добиваться самому, в этом помогает ОС и файловая система. Не секрет, что хотя файловая система и может работать на любом устройстве, конкретно взятая ФС все же заточена под одни устройства лучше, чем под другие.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07" name="Google Shape;807;gcabc1c5b11_0_7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cabc1c5b11_0_7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Диски эти механические, а потому могут выйти из строя достаточно легко. Достаточно сильный удар может привести к тому, что головка коснется диска и сотрет с его поверхности слой данных. К тому же может привести попадание частиц внутрь коробки с дисками. Распространено мнение, что HDD очень восприимчивы к магнитам, ведь они записывают данные под взаимодействием магнитных полей. Но на самом деле, чтобы удалить данные с диска, нужен магнит такой мощности, который способен вынуть железо у нас из крови. И тем не менее, нередко можно прочитать, что кто-то при помощи магнита поломал себе диск, ОС перестала запускаться с него, а диск даже не определяется системой. Такое случается из-за того, что в HDD есть магнит, который управляет головками. И вот на него можно оказать влияние так, что головка упадет на диск и испортит его.</a:t>
            </a:r>
            <a:endParaRPr/>
          </a:p>
        </p:txBody>
      </p:sp>
      <p:sp>
        <p:nvSpPr>
          <p:cNvPr id="821" name="Google Shape;821;gcabc1c5b11_0_7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abc1c5b11_0_8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Альтернатива HDD, набирающая популярность, - SSD. Solid State Drive. Это не диск, в нем нет механических частей, которые бы вообще двигались. Двигаются там только заряды, электроны. Память SSD никак не связана с магнитными полями, а потому и магнитом испортить его сложнее. К тому же, физические потрясения SSD тоже не оказывают на него влияния, из-за чего в первую очередь SSD стали популярны там, где эти потрясения случаются, в небольших встраиваемых устройствах.</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SSD состоит из контроллера, блоков памяти. Память SSD - это особый тип flash памяти. В ней каждый бит или даже набор битов хранится, ожидаемо, в отдельной ячейке. Ячейка памяти SSD - это особым образом построенный транзистор. Устройство его весьма сложно как к объяснению, так и пониманию, если с физикой не лады, а это как раз про меня. Но я все же попробую объяснить.</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29" name="Google Shape;829;gcabc1c5b11_0_8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cabc1c5b11_0_8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Она состоит из нескольких частей. Первое - это блок диэлектрика, внутри которого плавает проводник. Если на такой проводник проникнет заряд, то есть электроны, то они без спец. воздействия никуда оттуда не денутся - вокруг ведь диэлектрик. Уже можно догадаться, что на этом и основано хранение бита. Как на этот запертый проводник попадают электроны? Эта коробка помещается на платформу, по бокам которой есть контакты, и сверху коробки тоже прилепляют контакт. Коробка изолирована от всего диэлектриком. На контактах по бокам создают разность потенциалов. То есть ток хочет протечь от одного контакта к другому, но как? Там же диэлектрик, причем много. Здесь вступает способность электронов пробивать диэлектрик, если очень сильно хочется и достаточно энергии. Пробить его по горизонтали нельзя - слишком много там диэлектрика. Но можно через "мост", плавающий в диэлектрике. До него пробиться проще.</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Для этого на третий контакт сверху подают положительный потенциал, подсказывая электронам, что если они пробьют слой диэлектрика наверх, то смогут через этот мост добраться до другого контакта. Электроны бегут. Затем потенциалы выключают, и часть электронов остается запертой в куске проводника в диэлектрике. Оттуда они никуда не денутся еще очень долго, так как никто им не подсказывает, куда оттуда пробиваться.</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37" name="Google Shape;837;gcabc1c5b11_0_8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abc1c5b11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cabc1c5b11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cabc1c5b11_0_8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66" name="Google Shape;866;gcabc1c5b11_0_8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cabc1c5b11_0_8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88" name="Google Shape;888;gcabc1c5b11_0_8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cabc1c5b11_0_8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Clr>
                <a:schemeClr val="dk1"/>
              </a:buClr>
              <a:buSzPts val="1100"/>
              <a:buFont typeface="Arial"/>
              <a:buNone/>
            </a:pPr>
            <a:r>
              <a:rPr lang="ru-RU" sz="1500">
                <a:solidFill>
                  <a:srgbClr val="222222"/>
                </a:solidFill>
                <a:highlight>
                  <a:srgbClr val="F5F5F5"/>
                </a:highlight>
                <a:latin typeface="Arial"/>
                <a:ea typeface="Arial"/>
                <a:cs typeface="Arial"/>
                <a:sym typeface="Arial"/>
              </a:rPr>
              <a:t>Чтобы удалить заряд, наверх подают минус, а на один из боков - плюс. Это "сгоняет" электроны с запертого проводника, поскольку 1) они отталкиваются от верха вниз, 2) внизу их ждет положительный заряд, куда они стремятся.</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25" name="Google Shape;925;gcabc1c5b11_0_8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cabc1c5b11_0_8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Есть ли внутри электроны, чтобы прочитать бит, можно определить, не снимая их оттуда. Дело в том, что пока они там, они будут отжирать часть положительного заряда с верхнего контакта. То есть пока они там, положительного заряда надо сверху подать больше, чтобы в истоке это стало заметно. Подав небольшое напряжение между истоком и верхушкой мы тока между ними не получим, так как запертые электроны будут отталкивать новые. На стоке заряд подан не слишком большой, чтобы электроны не сбежали туда, если они там есть вообще.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51" name="Google Shape;951;gcabc1c5b11_0_8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cabc1c5b11_0_8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То есть получается, что есть заряд внутри транзистора - нет тока через него. Из-за этого, в противовес обычной памяти вроде SRAM, наличие заряда - это 0, а отсутствие - 1. Вот в таких ячейках и хранятся биты. Уже здесь можно сделать два вывода: почему SSD изнашиваются при записи, и почему не изнашиваются при чтениях. Дело в том, что электроны, постоянно пробивающие диэлектрик, снижают его сопротивляемость со временем. Поэтому спустя большое кол-во записей заряд уже не держится. Почему читать можно бесконечно? Потому что при наличии электронов это не вызывает течения тока и пробивания диэлектрика. А при отсутствии заряда ток будет течь независимо от того, есть там диэлектрик или нет. Хотя очевидно, что чтения диэлектрик тоже бьют. Так что чтения тоже уменьшают оставшееся число записей.</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90" name="Google Shape;990;gcabc1c5b11_0_8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cabc1c5b11_0_8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Ячейки эти собраны в огромные массивы, которые организуются страницами, а страницы - блоками. Чтение в SSD выполняется только целыми страницами, размер которых похож на размер сектора в HDD - от 512 б до 4 Кб. Это нужно из-за особенностей работы ячеек, чтобы экономить энергопотребление, физическое место, уменьшить сложность схем. Сложность исходит из того, что иметь индивидуальный контакт к каждому биту слишком дорого, и потому ячейки объединяют в большие цепочки, которые можно читать только целиком. С записью/удалением/обновлением в SSD все гораздо сложнее. Это самая сложная часть SSD.</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28" name="Google Shape;1028;gcabc1c5b11_0_8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cabc1c5b11_0_8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Дело в том, что обновить страницу прямо на месте нельзя. Сначала ее надо очистить. А вот очищать страницы по одной тоже нельзя - только блоками. Из-за этого, при обновлении данных, SSD нужно прочитать в свой локальный кеш целую старую страницу, обновить в ней что нужно, найти уже чистую страницу, скопировать туда результат. Старая страница помечается, как мусор. Мусорные страницы копятся, увеличивают фрагментацию блоков, и тогда в дело вступает сборщик мусора. Он сканирует, где блоки забиты, и в них есть мусорные страницы. Такие блоки забираются в кеш, чистятся, и пишутся заново, с уже очищенным мусором. Сборщик умеет даже объединять блоки, если в них суммарно валидных страниц меньше размера блока.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39" name="Google Shape;1039;gcabc1c5b11_0_8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cabc1c5b11_0_8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У SSD из-за такого способа записи есть особая характеристика - write amplification. Она равна числу физический записей, которую SSD выполнит на одну логическую запись. Эта характеристика не только к SSD применима, но и ко всем структурам данных, алгоритмам, устройствам, которые не могут обновлять что-то на месте. Например, у LSM дерева, которое используется в Тарантуле, тоже есть write amplification.</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49" name="Google Shape;1049;gcabc1c5b11_0_8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cabc1c5b11_0_8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 видно, SSD - это очень сложная штука в плане логики. Контроллер здесь выполняет столько задач, что SSD можно назвать отдельным компьютером. На него же ложится задача LBA - адресации блоков. Еще некоторые контроллеры имеют свои собственные кеши. Контроллер умеет размазывать нагрузку на записи равномерно, чтобы какие-то блоки не вышли из строя сильно раньше других. А еще контроллер умеет предоставлять параллельный доступ, что уже совершенный космос по сравнению с HDD, где все головки читают одно кольцо в один момент времени. Детали и алгоритмы контроллеров не так просто найти, так как это коммерческая тайна, но при желании можно найти какие-нибудь статьи, где умелец с микроскопом взял да и разглядел все своими глазами. Поэтому же и про устройство регистров мало что удается найти, особенно в плане реальных картинок.</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59" name="Google Shape;1059;gcabc1c5b11_0_8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cabc1c5b11_0_8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Это была лишь пара устройств. Но как понять, в каком формате там хранятся данные? Что там за файловая система? Когда втыкаем флешку или внешний HDD, то почти никогда не приходится самому указывать ядру, что там за ФС.</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Что за волшебство?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Это буквально волшебство. Каждая файловая система имеет свое уникальное магическое число. Где оно хранится и как до него добирается ядро?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начале любого устройства, которое хочет быть совместимым с большинством ОС, есть особая запись MBR - Master Boot Record.</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67" name="Google Shape;1067;gcabc1c5b11_0_8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abc1c5b11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17780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 этой лекции мы углубимся в понятие памяти, как процесса, так и вообще, вплоть до физической. Узнаем про уровни памяти, про кэши, призванные ускорить доступ к ней. Посмотрим, как ядро управляет памятью, и как это же делает пространство пользователя - я имею ввиду аллокаторы вроде malloc, они могут лишь изредка обращаться к ядру.</a:t>
            </a:r>
            <a:endParaRPr/>
          </a:p>
        </p:txBody>
      </p:sp>
      <p:sp>
        <p:nvSpPr>
          <p:cNvPr id="449" name="Google Shape;449;gcabc1c5b11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cabc1c5b11_0_8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Для жестких дисков это первый цилиндр, первое кольцо, первый сектор. Для устройств, поддерживающих LBA, это нулевой адрес. MBR имеет размер 512 байт. В нем есть код, который запускается при помощи BIOS, если мы хотим запуститься с этого устройства. И там же есть таблица разбиений хранилища. Всего разбиений максимум 4 на этом уровне. У каждого разбиения здесь записано, где оно начинается, где кончается, какой у него тип (уже по нему можно иногда понять файловую систему).</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Каждое из 4 разбиений может быть уже конечным, с файловой системой и всем таким. А может описывать уже гораздо больше, чем 4, подразбиения. Например, есть такой тип разбиения GUID Partition Table - GPT. В нем подразбиений может быть много.</a:t>
            </a:r>
            <a:endParaRPr/>
          </a:p>
        </p:txBody>
      </p:sp>
      <p:sp>
        <p:nvSpPr>
          <p:cNvPr id="1077" name="Google Shape;1077;gcabc1c5b11_0_8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cabc1c5b11_0_8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заголовке каждого разбиения есть информация, относящаяся к его типу. Если это конечное разбиение, уже с данными, то там в начале есть заголовок файловой системы и загрузчик, который уже может поднять на этом разбиении какую-нибудь ОС. В заголовке ФС выполняется поиск магических чисел. Когда обнаружено узнаваемое число, подразумевается, что там соответствующая ФС. Этот заголовок ФС называется суперблоком. Когда в суперблоке определяется ФС, ядро понимает, как можно интерпретировать все остальное в этом разбиении. В ядре реализовано множество функций и структур, которые позволяют работать с разными ФС. Посмотрим на пару примеров ФС: ext2 и fat.</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093" name="Google Shape;1093;gcabc1c5b11_0_8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cabc1c5b11_0_8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FAT - File Allocation Table. Суть этой ФС очень проста, из-за чего ее реализация тоже простейшая. Все хранилище делится на сектора размером от 512 байт до килобайтов. Каждый файл характеризуется цепочкой секторов, которые могут лежать где угодно. У очередного сектора есть ссылка на следующий. У последнего есть флажок, что это конец файла. Из-за такой организации ожидаемо возникли проблемы, что для работы с концом файла нужно пройти по всем его секторам. Никаких попыток хранить сектора вместе нет, так что с фрагментацией у FAT ФС большие проблемы. Со временем новые файлы начинают разлетаться по всему хранилищу по кускам. На HDD из-за этого даже последовательное в виртуальном смысле чтение может превратиться в множество сдвигов головок. В FAT есть спец. файлы для папок. Они хранят список файлов этой папки с именем, первым сектором, расширением.</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04" name="Google Shape;1104;gcabc1c5b11_0_8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cabc1c5b11_0_8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Просто примеры структур FAT ФС из кода ядра.</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19" name="Google Shape;1119;gcabc1c5b11_0_8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cabc1c5b11_0_8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Ext2 - Second Extended File System. Это вторая версия семейства ФС ext, которые идут прямиком от MINIX, ОС от Танненбаума, от которой уже пошел Linux. Ext довольно плохо документирована и считается совсем плохой. А вот ext2 уже более серьезная ФС, которая до сих пор неплохо работает. Ext ФС хорошо подходят для флэш накопителей, как SSD, так как тоже оперируют блоками, имеют встроенные алгоритмы и ограничения, помогающие уменьшить кол-во записей, и стараются уменьшить фрагментацию. Для флеш устройств фрагментация - очень плохо, так как износ ячеек памяти.</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31" name="Google Shape;1131;gcabc1c5b11_0_8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cabc1c5b11_0_8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ext2 все папки и файлы описываются как inode - это такая структура, которая хранит все атрибуты файла или папки: имя, права, временнЫе метки, подкаталоги, список блоков, где лежат данные файла. Список этот ограничен 15 блоками, но только 12 содержат сразу номер физического блока. 13-й элемент списка указывает на таблицу с еще N номерами блоков. 14-й указывает таблицу, каждый элемент которой указывает на таблицу с N блоками. 15-й повышает уровень косвенности еще на один. N зависит от размера блока и размера адреса в таблице. N = block size / address size. Такая формула из-за того, что каждая из описанных таблиц занимает ровно один блок. К примеру, если размер блока 512 байт, и размер адреса - 4 байта, то таблицы будут хранить по 128 ссылок. Как эти inode хранятся?</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42" name="Google Shape;1142;gcabc1c5b11_0_8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cabc1c5b11_0_8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Ext2 разбивает все устройство на группы блоков. Каждая группа хранит в себе копию суперблока, битовую маску свободных блоков, битовую маску свободных inode, таблицу inode и блоки с данными. Посмотрим одну группу.</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Копия суперблока нужна, чтобы повысить отказоустойчивость. Если так получится, что головка HDD пройдется по части диска, то возможно часть групп блоков останется нетронутой, и их можно будет восстановить.</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Битовая маска - это куча битов, где бит i установлен, если блок i свободен. Тоже самое с inode. Таблица inode идет сразу за битовой маской inode, ее размер фиксирован. Да, это означает, что число файлов в ФС тоже ограничено, раз кол-во inode фиксировано. В ext2 это 2^32 файлов, больше 4 миллиардов.</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таблице inode у каждого элемента написано, что это - просто файл, ссылка, папка, пустота и прочее. А дальше идут блоки, на которые ссылаются элементы таблицы inode.</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Ext2 борется с фрагментацией довольно просто - старается помещать файлы и папки, то есть новые inode, в ту же группу блоков, что и родитель. Если не вышло, то кладется в другую группу.</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49" name="Google Shape;1149;gcabc1c5b11_0_8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cabc1c5b11_0_9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Еще примеры из ядра по реализации ext.</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56" name="Google Shape;1156;gcabc1c5b11_0_9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abc1c5b11_0_9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 видно, очень по-разному можно аллоцировать и структурировать память в разных ФС. Файловых систем много. И все как-то по-разному все хранят. Как ядро с этим многообразием справляется? Для этого в ядре есть дополнительная прослойка над всеми ФС - интерфейс виртуальной файловой системы, слово интерфейс опускают обычно.</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70" name="Google Shape;1170;gcabc1c5b11_0_9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abc1c5b11_0_9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Любая операция с устройством проходит путь от обращения к файловому дескриптору до обращения к соответствующей inode, в которой зовется нужный метод из интерфейса ВФС, который указывает на конкретную реализацию нужной ФС. ФС делает какую-то предобработку и уже зовет методы драйвера физического устройства.</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Зачем нужна предобработка от ФС? Затем, что хотя линукс и оперирует понятиями inode, блок, директория, права, метки времени, эти вещи есть не во всех ФС. Например, если подумать, при расказе про FAT ни разу не была упомянута inode - их там просто нет. Чтобы такие ФС могли работать с линуксом, они должны реализовать недостающие вещи виртуально, создавать inode в памяти. ФС, которые поддерживают все, что нужно в ВФС, нативно, еще на уровне хранения на носителе, называются Unix File Systems.</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77" name="Google Shape;1177;gcabc1c5b11_0_9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abc1c5b11_0_2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прошлые разы мы смотрели на то, как процесс может работать с файловыми дескрипторами, читать что-либо в свою память, строить конвейеры. Оказалось, что файловые дескрипторы создаются на каждый open, и на них может держаться много ссылок. Но файловый дескриптор, это не просто число. В ядре это число ведет к целой структуре под названием struct file. Там хранятся высокоуровневые атрибуты файла вроде режима работы с ним, текущей позиции в файле.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55" name="Google Shape;455;gcabc1c5b11_0_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cabc1c5b11_0_9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пространство пользователя inode просачивается через struct dirent и системный вызов fstat. Посмотрим примеры.</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&lt;разбор примера 1_dirent.c&gt;</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84" name="Google Shape;1184;gcabc1c5b11_0_9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abc1c5b11_0_9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&lt;разбор примера 2_fstat.c&gt;</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 этом тема ФС глобально исчерпывается, хотя и можно еще копать в детали конкретных ФС. Дальше надо понять, как ФС пишут на диск/читают с него?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193" name="Google Shape;1193;gcabc1c5b11_0_9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cabc1c5b11_0_9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Это делается через драйвера, слинкованные в ядро в виде динамических библиотек. Драйвера предоставляют свое API уже для записи не файлов, но блоков, секторов, для чтений. Что бы происходило, если бы это API дергалось на каждое обращение к носителю? Было бы ужасно медленно, особенно, когда нужно записать. Да и обращения были бы слишком случайны в плане адресов. Самостоятельно организовывать последовательный или отложенный доступ в своей программе слишком сложно, к тому же к одному устройству могут обращаться много программ. Чтобы упростить жизнь программистам, в ядре есть планировщики IO операций. Это как планировщик процессов, но только планировщик IO операций работает с каждым устройством отдельно, и пытается организовать доступ к устройству как можно последовательнее.</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204" name="Google Shape;1204;gcabc1c5b11_0_9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cabc1c5b11_0_9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Планировщиков довольно много. Первый - элеватор Линуса, названный в честь Торвальдса и аналогии с лифтом. Он очень прост. Когда появляется новый запрос, элеватор ищет в очереди, с кем его можно склеить любой из двух сторон. Если такой найден, то он склеивается. Если нет, то ищет, между кем и кем можно его положить, чтобы доступ остался последовательным, хоть и с пропуском. Если таких не нашлось, то в конец очереди. Если бы оставить все вот так, то была бы возможна дискриминация новых запросов, когда часть из них ложится все время на одну и ту же область. Чтобы с этим бороться, при вставке нового запроса элеватор Линуса проверяет, нет ли в очереди ультра старых запросов. И если есть, то перестает мержить новые, пока старик не уйдет. Конечно, даже это не гарантирует никаких временнЫх рамок выполнения запроса, так как перед стариком может быть еще много-много других в очереди.</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234" name="Google Shape;1234;gcabc1c5b11_0_9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cabc1c5b11_0_9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Кроме того, существует такое явление, как "write starving". Голодание запросов на запись. Дело в том, что для приложения почти всегда не так уж важно дожидаться, когда запись на носитель фактически произойдет. Ну послали эту запись, выполнится она когда-нибудь и ладно. Но с чтениями все сложнее - результат чтения почти всегда нужен здесь и сейчас. И даже больше - пока оно не выполнится, следующее чтение не запускается, даже если оно последовательное. То есть надо как-то особым образом выделять чтения. Разумеется, элеватор Линуса этого всего не учитывает. И он был удален из ядра. Но есть другой планировщик - Deadline IO.</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242" name="Google Shape;1242;gcabc1c5b11_0_9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cabc1c5b11_0_9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Его суть в следующем: есть три очереди. Одна большая для всех, работает так же как в элеваторе Линуса - там все мержатся по возможности. Сюда попадают все запросы чтения/записи. И есть еще две очереди - для чтений и записи отдельно. Это уже FIFO очереди, то есть там ничего не мержится. Когда приходит запрос на запись, он получает большой дедлайн и ложится в очередь на запись. Запросы на чтение получают меньший дедлайн и ложатся в свою очередь. В обычном режиме обслуживание ведется из общей очереди, где все мержатся. Но если видно, что голова какого-то из двух других списков начинает протухать, то запрос берется из тухнущей очереди.</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250" name="Google Shape;1250;gcabc1c5b11_0_9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ce8a7edc15_0_6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ru-RU" sz="1500">
                <a:solidFill>
                  <a:srgbClr val="222222"/>
                </a:solidFill>
                <a:highlight>
                  <a:srgbClr val="F5F5F5"/>
                </a:highlight>
                <a:latin typeface="Arial"/>
                <a:ea typeface="Arial"/>
                <a:cs typeface="Arial"/>
                <a:sym typeface="Arial"/>
              </a:rPr>
              <a:t>Это не решает проблему голодающих записей. Есть идеи как делается?</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rPr lang="ru-RU" sz="1500">
                <a:solidFill>
                  <a:srgbClr val="222222"/>
                </a:solidFill>
                <a:highlight>
                  <a:srgbClr val="F5F5F5"/>
                </a:highlight>
                <a:latin typeface="Arial"/>
                <a:ea typeface="Arial"/>
                <a:cs typeface="Arial"/>
                <a:sym typeface="Arial"/>
              </a:rPr>
              <a:t>Делается так: после двух чтений подряд предпочтение отдается записи. Число 2 возможно не стоит запоминать, хотя оно и есть в исходниках ядра на момент чтения лекции. Измениться оно может в любой момент.</a:t>
            </a:r>
            <a:endParaRPr sz="1500">
              <a:solidFill>
                <a:srgbClr val="222222"/>
              </a:solidFill>
              <a:highlight>
                <a:srgbClr val="F5F5F5"/>
              </a:highlight>
              <a:latin typeface="Arial"/>
              <a:ea typeface="Arial"/>
              <a:cs typeface="Arial"/>
              <a:sym typeface="Arial"/>
            </a:endParaRPr>
          </a:p>
        </p:txBody>
      </p:sp>
      <p:sp>
        <p:nvSpPr>
          <p:cNvPr id="1267" name="Google Shape;1267;gce8a7edc15_0_6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cabc1c5b11_0_9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От Deadline IO шедулера отпочковался давным давно еще один шедулер под названием упреждающий IO шедулер - Anticipatory. Он работал в точности как Deadline, но только с чтениями он обходился чуть иначе - после выполнения срочного чтения по дедлайну он ждал несколько миллисекунд ничего не делая на случай, если вдруг придет прямо сейчас еще одно чтение сразу за этим. Смысл был в том, что чтения обычно в пользовательских приложениях последовательны и состоят из нескольких запросов. И если пришел один запрос, то волне вероятно придет и второй, третий и тд. Чтобы не всегда ждать нового чтения, в этом шедулере был сбор статистик, по которому период ожидания мог быть скорректирован. Но в итоге из ядра этот шедулер удалили, так как его заменил полностью следующий шедулер.</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277" name="Google Shape;1277;gcabc1c5b11_0_9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cabc1c5b11_0_9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CFQ - Completely Fair Queuing. Этот шедулер работает похоже на планировщик процессов CFS - Completely Fair Scheduler. На каждый процесс, работающий с устройством, заводится две очереди. В одной снова все в порядке FIFO с дедлайнами, в другой все снова группируются. И планировщик идет по кругу по всем процессам, выделяя каждому на работу с устройством какой-то квант времени. Планировщик Deadline сюда включается тем, что процесс при использовании кванта тоже может подождать, пока появятся новые чтения. В нем тоже ведется сбор статистик, а еще он умеет не ждать новых чтений, если знает, что под ним, например, SSD, где упорядочение чтений уже не так важно, как в HDD.</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302" name="Google Shape;1302;gcabc1c5b11_0_9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cabc1c5b11_0_9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Есть еще новый планировщик BFQ - Budget Fair Queuing. Он наследуется от CFQ и отличается главным образом тем, что в нем процессы могут получать неодинаковые кванты времени, а в зависимости от того, насколько они активно работают с устройством. Это еще сильнее становится похоже на CFS, где процесс может свой квант времени превысить, если остальные процессы не слишком активны.</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Ну и конечно есть еще один планировщик, который еще проще, чем Линус элеватор. Он называется Noop планировщик. Все, что он делает, это старается мержить новые запросы к старым. И все. Даже сортировки в нем нет, а исходник занимает меньше 200 строк. Для сравнения, в CFQ их около 5000.</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324" name="Google Shape;1324;gcabc1c5b11_0_9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abc1c5b11_0_4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Но еще там хранится таинственная структура struct inode. В прошлых лекциях она была для нас закрыта, и можно было лишь догадываться, что внутри нее, откуда она берется. Все, что мы знали, что эта структура описывает уже конкретный файл, а не является еще одним файловым дескриптором. И все struct file, открытые на один файл, указывают на один struct inode. Inode могут жить и без процесса, работающего с файлом.</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66" name="Google Shape;466;gcabc1c5b11_0_4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cabc1c5b11_0_9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Посмотреть, какой планировщик обслуживает устройство, можно при помощи чтения файла /sys/block/{имя устройства}/queue/scheduler. По умолчанию в Linux идет CFQ, но возможно, что его заменит BFQ.</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332" name="Google Shape;1332;gcabc1c5b11_0_9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ce8a7edc15_0_7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Даже наличие планировщиков не сильно помогает быстро что-либо прочитать. Как бы планировщик ни был хорош, если он обслуживает HDD, то любое чтение будет порядка миллисекунд. Как можно ускорить это дело еще?</a:t>
            </a:r>
            <a:endParaRPr sz="1500">
              <a:solidFill>
                <a:srgbClr val="222222"/>
              </a:solidFill>
              <a:highlight>
                <a:srgbClr val="F5F5F5"/>
              </a:highlight>
              <a:latin typeface="Arial"/>
              <a:ea typeface="Arial"/>
              <a:cs typeface="Arial"/>
              <a:sym typeface="Arial"/>
            </a:endParaRPr>
          </a:p>
        </p:txBody>
      </p:sp>
      <p:sp>
        <p:nvSpPr>
          <p:cNvPr id="1342" name="Google Shape;1342;gce8a7edc15_0_7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cabc1c5b11_0_9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Кеш, как обычно. В ядре есть Page cache. Это кеш страниц для каждого устройства. В большом дереве хранятся страницы, упорядоченные по смещению к их началу. Когда что-то читается, то сначала ищется в кеше. Кеш программный, а не аппаратный, но он в RAM, и может кусками попадать в аппаратные кеши процессора, а значит доступ к нему порядка микро/наносекунд на проверить, есть ли запись. Учитывая, что скорость обращения к носителю, даже к SSD, на порядки медленнее, то кеш дает существенный прирост скорости. В нем все те же стратегии изгнания и записи, что и в аппаратных кешах.</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352" name="Google Shape;1352;gcabc1c5b11_0_9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cabc1c5b11_0_9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381" name="Google Shape;1381;gcabc1c5b11_0_9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cabc1c5b11_0_9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И даже на этом еще не заканчивается бесконечная цепочка планировщиков, буферов и кешей. Даже userspace пытается как-то помогать. Для этого некоторые библиотечные функции выполняют буферизованный вывод. То есть они придерживают у себя в локальном буфере данные, пока не накопится побольше. Например, printf - буферизованный, а write - это уже прямой системный вызов, он не буферизует. Поэтому бывает так, что пишешь программу, делаешь там много принтов, а они либо не печатаются до завершения, либо печатаются как-то с задержкой - это из-за буферизации. В C++ буфер сбрасывается через std::endl, в C доступна функция fflush. Буферизуется не только printf, но и вообще все функции, работающие с FILE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392" name="Google Shape;1392;gcabc1c5b11_0_9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cc6b9a28b9_0_4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ru-RU"/>
              <a:t>Ссылка на код - https://github.com/tarantool/sysprog/tree/master/tasks/1</a:t>
            </a:r>
            <a:endParaRPr/>
          </a:p>
        </p:txBody>
      </p:sp>
      <p:sp>
        <p:nvSpPr>
          <p:cNvPr id="1400" name="Google Shape;1400;gcc6b9a28b9_0_4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cabc1c5b11_0_9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gcabc1c5b11_0_9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5" name="Google Shape;142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abc1c5b11_0_4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 этой лекции мы узнаем, что скрывается в struct inode. Как работает файловая система, как организована работа с ней, как ядро управляет IO операциями, какие кэши задействованы, чтобы ускорить доступ к ФС.</a:t>
            </a:r>
            <a:endParaRPr/>
          </a:p>
        </p:txBody>
      </p:sp>
      <p:sp>
        <p:nvSpPr>
          <p:cNvPr id="501" name="Google Shape;501;gcabc1c5b11_0_4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abc1c5b11_0_7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Зачем нужны файловые системы, и устройства, на которых они работают? HDD диски, SSD, другие flash накопители. Чтобы хранить что-либо не в ОП. Зачем? Потому что в первую очередь ОП - это почти всегда DRAM, которая volatile. То есть она не сохраняет состояние своих конденсаторов/транзисторов после выключения питания. Есть NVM, Non Volatile Memory, которая может использоваться как оперативная память, но она пока дорогая.</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28" name="Google Shape;528;gcabc1c5b11_0_7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cabc1c5b11_0_7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Во-вторых, ОП небольшого размера, и иногда даже временные данные нужно сохранять на внешнее устройство.</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54" name="Google Shape;554;gcabc1c5b11_0_7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16.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20.jp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9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16.pn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16.png"/><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jp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93.png"/><Relationship Id="rId4" Type="http://schemas.openxmlformats.org/officeDocument/2006/relationships/image" Target="../media/image8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25.png"/><Relationship Id="rId4" Type="http://schemas.openxmlformats.org/officeDocument/2006/relationships/image" Target="../media/image8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лист">
  <p:cSld name="Титульный лист">
    <p:bg>
      <p:bgPr>
        <a:solidFill>
          <a:srgbClr val="F5F6F6"/>
        </a:solidFill>
      </p:bgPr>
    </p:bg>
    <p:spTree>
      <p:nvGrpSpPr>
        <p:cNvPr id="7" name="Shape 7"/>
        <p:cNvGrpSpPr/>
        <p:nvPr/>
      </p:nvGrpSpPr>
      <p:grpSpPr>
        <a:xfrm>
          <a:off x="0" y="0"/>
          <a:ext cx="0" cy="0"/>
          <a:chOff x="0" y="0"/>
          <a:chExt cx="0" cy="0"/>
        </a:xfrm>
      </p:grpSpPr>
      <p:pic>
        <p:nvPicPr>
          <p:cNvPr descr="Рисунок 720" id="8" name="Google Shape;8;p13"/>
          <p:cNvPicPr preferRelativeResize="0"/>
          <p:nvPr/>
        </p:nvPicPr>
        <p:blipFill rotWithShape="1">
          <a:blip r:embed="rId2">
            <a:alphaModFix/>
          </a:blip>
          <a:srcRect b="65080" l="54788" r="38529" t="2981"/>
          <a:stretch/>
        </p:blipFill>
        <p:spPr>
          <a:xfrm rot="10800000">
            <a:off x="0" y="2400300"/>
            <a:ext cx="921952" cy="4457700"/>
          </a:xfrm>
          <a:prstGeom prst="rect">
            <a:avLst/>
          </a:prstGeom>
          <a:noFill/>
          <a:ln>
            <a:noFill/>
          </a:ln>
        </p:spPr>
      </p:pic>
      <p:sp>
        <p:nvSpPr>
          <p:cNvPr id="9" name="Google Shape;9;p13"/>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0" name="Google Shape;10;p13"/>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1" name="Google Shape;11;p13"/>
          <p:cNvGrpSpPr/>
          <p:nvPr/>
        </p:nvGrpSpPr>
        <p:grpSpPr>
          <a:xfrm rot="5400000">
            <a:off x="5183375" y="7380108"/>
            <a:ext cx="947872" cy="1802676"/>
            <a:chOff x="-20056" y="0"/>
            <a:chExt cx="947872" cy="1802676"/>
          </a:xfrm>
        </p:grpSpPr>
        <p:grpSp>
          <p:nvGrpSpPr>
            <p:cNvPr id="12" name="Google Shape;12;p13"/>
            <p:cNvGrpSpPr/>
            <p:nvPr/>
          </p:nvGrpSpPr>
          <p:grpSpPr>
            <a:xfrm>
              <a:off x="-20056" y="0"/>
              <a:ext cx="934913" cy="914400"/>
              <a:chOff x="12069729" y="-1340127"/>
              <a:chExt cx="934913" cy="914400"/>
            </a:xfrm>
          </p:grpSpPr>
          <p:cxnSp>
            <p:nvCxnSpPr>
              <p:cNvPr id="13" name="Google Shape;13;p1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4" name="Google Shape;14;p1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5" name="Google Shape;15;p1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 name="Google Shape;16;p1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7" name="Google Shape;17;p1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 name="Google Shape;18;p1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9" name="Google Shape;19;p13"/>
            <p:cNvGrpSpPr/>
            <p:nvPr/>
          </p:nvGrpSpPr>
          <p:grpSpPr>
            <a:xfrm>
              <a:off x="-7097" y="888276"/>
              <a:ext cx="934913" cy="914400"/>
              <a:chOff x="12069729" y="-1340127"/>
              <a:chExt cx="934913" cy="914400"/>
            </a:xfrm>
          </p:grpSpPr>
          <p:cxnSp>
            <p:nvCxnSpPr>
              <p:cNvPr id="20" name="Google Shape;20;p1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1" name="Google Shape;21;p1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2" name="Google Shape;22;p1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3" name="Google Shape;23;p1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4" name="Google Shape;24;p1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5" name="Google Shape;25;p1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26" name="Google Shape;26;p13"/>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sp>
        <p:nvSpPr>
          <p:cNvPr id="27" name="Google Shape;27;p13"/>
          <p:cNvSpPr txBox="1"/>
          <p:nvPr>
            <p:ph idx="3" type="body"/>
          </p:nvPr>
        </p:nvSpPr>
        <p:spPr>
          <a:xfrm>
            <a:off x="1651826" y="5925324"/>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8" name="Google Shape;28;p13"/>
          <p:cNvSpPr/>
          <p:nvPr/>
        </p:nvSpPr>
        <p:spPr>
          <a:xfrm>
            <a:off x="0" y="-62771"/>
            <a:ext cx="3412671" cy="1878885"/>
          </a:xfrm>
          <a:prstGeom prst="rect">
            <a:avLst/>
          </a:prstGeom>
          <a:solidFill>
            <a:srgbClr val="FB2938"/>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29" name="Google Shape;29;p13"/>
          <p:cNvPicPr preferRelativeResize="0"/>
          <p:nvPr/>
        </p:nvPicPr>
        <p:blipFill rotWithShape="1">
          <a:blip r:embed="rId4">
            <a:alphaModFix/>
          </a:blip>
          <a:srcRect b="0" l="0" r="0" t="0"/>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лист">
  <p:cSld name="1_Титульный лист">
    <p:bg>
      <p:bgPr>
        <a:solidFill>
          <a:srgbClr val="F5F6F6"/>
        </a:solidFill>
      </p:bgPr>
    </p:bg>
    <p:spTree>
      <p:nvGrpSpPr>
        <p:cNvPr id="89"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b="0" l="0" r="0" t="0"/>
          <a:stretch/>
        </p:blipFill>
        <p:spPr>
          <a:xfrm>
            <a:off x="6330050" y="1034349"/>
            <a:ext cx="7703507" cy="6858000"/>
          </a:xfrm>
          <a:prstGeom prst="rect">
            <a:avLst/>
          </a:prstGeom>
          <a:noFill/>
          <a:ln>
            <a:noFill/>
          </a:ln>
        </p:spPr>
      </p:pic>
      <p:pic>
        <p:nvPicPr>
          <p:cNvPr descr="Рисунок 720" id="91" name="Google Shape;91;p22"/>
          <p:cNvPicPr preferRelativeResize="0"/>
          <p:nvPr/>
        </p:nvPicPr>
        <p:blipFill rotWithShape="1">
          <a:blip r:embed="rId3">
            <a:alphaModFix/>
          </a:blip>
          <a:srcRect b="65080" l="54788" r="38529" t="2981"/>
          <a:stretch/>
        </p:blipFill>
        <p:spPr>
          <a:xfrm rot="10800000">
            <a:off x="-280867" y="3102803"/>
            <a:ext cx="921952" cy="4365282"/>
          </a:xfrm>
          <a:prstGeom prst="rect">
            <a:avLst/>
          </a:prstGeom>
          <a:noFill/>
          <a:ln>
            <a:noFill/>
          </a:ln>
        </p:spPr>
      </p:pic>
      <p:grpSp>
        <p:nvGrpSpPr>
          <p:cNvPr id="92" name="Google Shape;92;p22"/>
          <p:cNvGrpSpPr/>
          <p:nvPr/>
        </p:nvGrpSpPr>
        <p:grpSpPr>
          <a:xfrm rot="5400000">
            <a:off x="5183375" y="7380108"/>
            <a:ext cx="947872" cy="1802676"/>
            <a:chOff x="-20056" y="0"/>
            <a:chExt cx="947872" cy="1802676"/>
          </a:xfrm>
        </p:grpSpPr>
        <p:grpSp>
          <p:nvGrpSpPr>
            <p:cNvPr id="93" name="Google Shape;93;p22"/>
            <p:cNvGrpSpPr/>
            <p:nvPr/>
          </p:nvGrpSpPr>
          <p:grpSpPr>
            <a:xfrm>
              <a:off x="-20056" y="0"/>
              <a:ext cx="934913" cy="914400"/>
              <a:chOff x="12069729" y="-1340127"/>
              <a:chExt cx="934913" cy="914400"/>
            </a:xfrm>
          </p:grpSpPr>
          <p:cxnSp>
            <p:nvCxnSpPr>
              <p:cNvPr id="94" name="Google Shape;94;p2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95" name="Google Shape;95;p2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96" name="Google Shape;96;p2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97" name="Google Shape;97;p2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98" name="Google Shape;98;p2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99" name="Google Shape;99;p2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00" name="Google Shape;100;p22"/>
            <p:cNvGrpSpPr/>
            <p:nvPr/>
          </p:nvGrpSpPr>
          <p:grpSpPr>
            <a:xfrm>
              <a:off x="-7097" y="888276"/>
              <a:ext cx="934913" cy="914400"/>
              <a:chOff x="12069729" y="-1340127"/>
              <a:chExt cx="934913" cy="914400"/>
            </a:xfrm>
          </p:grpSpPr>
          <p:cxnSp>
            <p:nvCxnSpPr>
              <p:cNvPr id="101" name="Google Shape;101;p2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02" name="Google Shape;102;p2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03" name="Google Shape;103;p2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04" name="Google Shape;104;p2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05" name="Google Shape;105;p2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06" name="Google Shape;106;p2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sp>
        <p:nvSpPr>
          <p:cNvPr id="107" name="Google Shape;107;p22"/>
          <p:cNvSpPr txBox="1"/>
          <p:nvPr/>
        </p:nvSpPr>
        <p:spPr>
          <a:xfrm>
            <a:off x="817872" y="2922101"/>
            <a:ext cx="4473661" cy="7576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СПАСИБО</a:t>
            </a:r>
            <a:endParaRPr/>
          </a:p>
        </p:txBody>
      </p:sp>
      <p:sp>
        <p:nvSpPr>
          <p:cNvPr id="108" name="Google Shape;108;p22"/>
          <p:cNvSpPr txBox="1"/>
          <p:nvPr/>
        </p:nvSpPr>
        <p:spPr>
          <a:xfrm>
            <a:off x="830483" y="3685902"/>
            <a:ext cx="5984655" cy="17692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Титульный лист">
  <p:cSld name="6_Титульный лист">
    <p:bg>
      <p:bgPr>
        <a:solidFill>
          <a:srgbClr val="F5F6F6"/>
        </a:solidFill>
      </p:bgPr>
    </p:bg>
    <p:spTree>
      <p:nvGrpSpPr>
        <p:cNvPr id="109" name="Shape 109"/>
        <p:cNvGrpSpPr/>
        <p:nvPr/>
      </p:nvGrpSpPr>
      <p:grpSpPr>
        <a:xfrm>
          <a:off x="0" y="0"/>
          <a:ext cx="0" cy="0"/>
          <a:chOff x="0" y="0"/>
          <a:chExt cx="0" cy="0"/>
        </a:xfrm>
      </p:grpSpPr>
      <p:pic>
        <p:nvPicPr>
          <p:cNvPr descr="Рисунок 720" id="110" name="Google Shape;110;p23"/>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11" name="Google Shape;111;p23"/>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12" name="Google Shape;112;p23"/>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13" name="Google Shape;113;p23"/>
          <p:cNvGrpSpPr/>
          <p:nvPr/>
        </p:nvGrpSpPr>
        <p:grpSpPr>
          <a:xfrm rot="5400000">
            <a:off x="5183375" y="7380108"/>
            <a:ext cx="947872" cy="1802676"/>
            <a:chOff x="-20056" y="0"/>
            <a:chExt cx="947872" cy="1802676"/>
          </a:xfrm>
        </p:grpSpPr>
        <p:grpSp>
          <p:nvGrpSpPr>
            <p:cNvPr id="114" name="Google Shape;114;p23"/>
            <p:cNvGrpSpPr/>
            <p:nvPr/>
          </p:nvGrpSpPr>
          <p:grpSpPr>
            <a:xfrm>
              <a:off x="-20056" y="0"/>
              <a:ext cx="934913" cy="914400"/>
              <a:chOff x="12069729" y="-1340127"/>
              <a:chExt cx="934913" cy="914400"/>
            </a:xfrm>
          </p:grpSpPr>
          <p:cxnSp>
            <p:nvCxnSpPr>
              <p:cNvPr id="115" name="Google Shape;115;p2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16" name="Google Shape;116;p2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17" name="Google Shape;117;p2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18" name="Google Shape;118;p2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19" name="Google Shape;119;p2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0" name="Google Shape;120;p2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21" name="Google Shape;121;p23"/>
            <p:cNvGrpSpPr/>
            <p:nvPr/>
          </p:nvGrpSpPr>
          <p:grpSpPr>
            <a:xfrm>
              <a:off x="-7097" y="888276"/>
              <a:ext cx="934913" cy="914400"/>
              <a:chOff x="12069729" y="-1340127"/>
              <a:chExt cx="934913" cy="914400"/>
            </a:xfrm>
          </p:grpSpPr>
          <p:cxnSp>
            <p:nvCxnSpPr>
              <p:cNvPr id="122" name="Google Shape;122;p2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23" name="Google Shape;123;p2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4" name="Google Shape;124;p2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25" name="Google Shape;125;p2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26" name="Google Shape;126;p2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7" name="Google Shape;127;p2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28" name="Google Shape;128;p23"/>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129" name="Google Shape;129;p23"/>
          <p:cNvPicPr preferRelativeResize="0"/>
          <p:nvPr/>
        </p:nvPicPr>
        <p:blipFill rotWithShape="1">
          <a:blip r:embed="rId4">
            <a:alphaModFix/>
          </a:blip>
          <a:srcRect b="0" l="0" r="0" t="0"/>
          <a:stretch/>
        </p:blipFill>
        <p:spPr>
          <a:xfrm>
            <a:off x="1651826" y="2074137"/>
            <a:ext cx="3225649" cy="707163"/>
          </a:xfrm>
          <a:prstGeom prst="rect">
            <a:avLst/>
          </a:prstGeom>
          <a:noFill/>
          <a:ln>
            <a:noFill/>
          </a:ln>
        </p:spPr>
      </p:pic>
    </p:spTree>
  </p:cSld>
  <p:clrMapOvr>
    <a:masterClrMapping/>
  </p:clrMapOvr>
  <p:extLst>
    <p:ext uri="{DCECCB84-F9BA-43D5-87BE-67443E8EF086}">
      <p15:sldGuideLst>
        <p15:guide id="1" orient="horz" pos="1752">
          <p15:clr>
            <a:srgbClr val="FBAE40"/>
          </p15:clr>
        </p15:guide>
        <p15:guide id="2" pos="10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Титульный лист">
  <p:cSld name="5_Титульный лист">
    <p:bg>
      <p:bgPr>
        <a:solidFill>
          <a:srgbClr val="F5F6F6"/>
        </a:solidFill>
      </p:bgPr>
    </p:bg>
    <p:spTree>
      <p:nvGrpSpPr>
        <p:cNvPr id="130" name="Shape 130"/>
        <p:cNvGrpSpPr/>
        <p:nvPr/>
      </p:nvGrpSpPr>
      <p:grpSpPr>
        <a:xfrm>
          <a:off x="0" y="0"/>
          <a:ext cx="0" cy="0"/>
          <a:chOff x="0" y="0"/>
          <a:chExt cx="0" cy="0"/>
        </a:xfrm>
      </p:grpSpPr>
      <p:pic>
        <p:nvPicPr>
          <p:cNvPr descr="Рисунок 720" id="131" name="Google Shape;131;p24"/>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32" name="Google Shape;132;p24"/>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33" name="Google Shape;133;p24"/>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id="134" name="Google Shape;134;p24"/>
          <p:cNvPicPr preferRelativeResize="0"/>
          <p:nvPr/>
        </p:nvPicPr>
        <p:blipFill rotWithShape="1">
          <a:blip r:embed="rId3">
            <a:alphaModFix/>
          </a:blip>
          <a:srcRect b="0" l="0" r="0" t="0"/>
          <a:stretch/>
        </p:blipFill>
        <p:spPr>
          <a:xfrm>
            <a:off x="1651826" y="2497249"/>
            <a:ext cx="2565332" cy="301298"/>
          </a:xfrm>
          <a:prstGeom prst="rect">
            <a:avLst/>
          </a:prstGeom>
          <a:noFill/>
          <a:ln>
            <a:noFill/>
          </a:ln>
        </p:spPr>
      </p:pic>
      <p:grpSp>
        <p:nvGrpSpPr>
          <p:cNvPr id="135" name="Google Shape;135;p24"/>
          <p:cNvGrpSpPr/>
          <p:nvPr/>
        </p:nvGrpSpPr>
        <p:grpSpPr>
          <a:xfrm rot="5400000">
            <a:off x="5183375" y="7380108"/>
            <a:ext cx="947872" cy="1802676"/>
            <a:chOff x="-20056" y="0"/>
            <a:chExt cx="947872" cy="1802676"/>
          </a:xfrm>
        </p:grpSpPr>
        <p:grpSp>
          <p:nvGrpSpPr>
            <p:cNvPr id="136" name="Google Shape;136;p24"/>
            <p:cNvGrpSpPr/>
            <p:nvPr/>
          </p:nvGrpSpPr>
          <p:grpSpPr>
            <a:xfrm>
              <a:off x="-20056" y="0"/>
              <a:ext cx="934913" cy="914400"/>
              <a:chOff x="12069729" y="-1340127"/>
              <a:chExt cx="934913" cy="914400"/>
            </a:xfrm>
          </p:grpSpPr>
          <p:cxnSp>
            <p:nvCxnSpPr>
              <p:cNvPr id="137" name="Google Shape;137;p24"/>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38" name="Google Shape;138;p24"/>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39" name="Google Shape;139;p24"/>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40" name="Google Shape;140;p24"/>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41" name="Google Shape;141;p24"/>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2" name="Google Shape;142;p24"/>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43" name="Google Shape;143;p24"/>
            <p:cNvGrpSpPr/>
            <p:nvPr/>
          </p:nvGrpSpPr>
          <p:grpSpPr>
            <a:xfrm>
              <a:off x="-7097" y="888276"/>
              <a:ext cx="934913" cy="914400"/>
              <a:chOff x="12069729" y="-1340127"/>
              <a:chExt cx="934913" cy="914400"/>
            </a:xfrm>
          </p:grpSpPr>
          <p:cxnSp>
            <p:nvCxnSpPr>
              <p:cNvPr id="144" name="Google Shape;144;p24"/>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45" name="Google Shape;145;p24"/>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6" name="Google Shape;146;p24"/>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47" name="Google Shape;147;p24"/>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48" name="Google Shape;148;p24"/>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9" name="Google Shape;149;p24"/>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50" name="Google Shape;150;p24"/>
          <p:cNvPicPr preferRelativeResize="0"/>
          <p:nvPr/>
        </p:nvPicPr>
        <p:blipFill rotWithShape="1">
          <a:blip r:embed="rId4">
            <a:alphaModFix/>
          </a:blip>
          <a:srcRect b="0" l="0" r="0" t="0"/>
          <a:stretch/>
        </p:blipFill>
        <p:spPr>
          <a:xfrm>
            <a:off x="6602729" y="1568834"/>
            <a:ext cx="5589271" cy="6858000"/>
          </a:xfrm>
          <a:prstGeom prst="rect">
            <a:avLst/>
          </a:prstGeom>
          <a:noFill/>
          <a:ln>
            <a:noFill/>
          </a:ln>
        </p:spPr>
      </p:pic>
      <p:sp>
        <p:nvSpPr>
          <p:cNvPr id="151" name="Google Shape;151;p24"/>
          <p:cNvSpPr txBox="1"/>
          <p:nvPr>
            <p:ph idx="3" type="body"/>
          </p:nvPr>
        </p:nvSpPr>
        <p:spPr>
          <a:xfrm>
            <a:off x="1651826" y="5925324"/>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Титульный лист">
  <p:cSld name="3_Титульный лист">
    <p:bg>
      <p:bgPr>
        <a:solidFill>
          <a:srgbClr val="F5F6F6"/>
        </a:solidFill>
      </p:bgPr>
    </p:bg>
    <p:spTree>
      <p:nvGrpSpPr>
        <p:cNvPr id="152" name="Shape 152"/>
        <p:cNvGrpSpPr/>
        <p:nvPr/>
      </p:nvGrpSpPr>
      <p:grpSpPr>
        <a:xfrm>
          <a:off x="0" y="0"/>
          <a:ext cx="0" cy="0"/>
          <a:chOff x="0" y="0"/>
          <a:chExt cx="0" cy="0"/>
        </a:xfrm>
      </p:grpSpPr>
      <p:pic>
        <p:nvPicPr>
          <p:cNvPr descr="Рисунок 720" id="153" name="Google Shape;153;p25"/>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54" name="Google Shape;154;p25"/>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55" name="Google Shape;155;p25"/>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56" name="Google Shape;156;p25"/>
          <p:cNvGrpSpPr/>
          <p:nvPr/>
        </p:nvGrpSpPr>
        <p:grpSpPr>
          <a:xfrm rot="5400000">
            <a:off x="5183375" y="7380108"/>
            <a:ext cx="947872" cy="1802676"/>
            <a:chOff x="-20056" y="0"/>
            <a:chExt cx="947872" cy="1802676"/>
          </a:xfrm>
        </p:grpSpPr>
        <p:grpSp>
          <p:nvGrpSpPr>
            <p:cNvPr id="157" name="Google Shape;157;p25"/>
            <p:cNvGrpSpPr/>
            <p:nvPr/>
          </p:nvGrpSpPr>
          <p:grpSpPr>
            <a:xfrm>
              <a:off x="-20056" y="0"/>
              <a:ext cx="934913" cy="914400"/>
              <a:chOff x="12069729" y="-1340127"/>
              <a:chExt cx="934913" cy="914400"/>
            </a:xfrm>
          </p:grpSpPr>
          <p:cxnSp>
            <p:nvCxnSpPr>
              <p:cNvPr id="158" name="Google Shape;158;p25"/>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59" name="Google Shape;159;p25"/>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0" name="Google Shape;160;p25"/>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1" name="Google Shape;161;p25"/>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62" name="Google Shape;162;p25"/>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3" name="Google Shape;163;p25"/>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64" name="Google Shape;164;p25"/>
            <p:cNvGrpSpPr/>
            <p:nvPr/>
          </p:nvGrpSpPr>
          <p:grpSpPr>
            <a:xfrm>
              <a:off x="-7097" y="888276"/>
              <a:ext cx="934913" cy="914400"/>
              <a:chOff x="12069729" y="-1340127"/>
              <a:chExt cx="934913" cy="914400"/>
            </a:xfrm>
          </p:grpSpPr>
          <p:cxnSp>
            <p:nvCxnSpPr>
              <p:cNvPr id="165" name="Google Shape;165;p25"/>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66" name="Google Shape;166;p25"/>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7" name="Google Shape;167;p25"/>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8" name="Google Shape;168;p25"/>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69" name="Google Shape;169;p25"/>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70" name="Google Shape;170;p25"/>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71" name="Google Shape;171;p25"/>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a:off x="1651826" y="2532889"/>
            <a:ext cx="2255993" cy="286511"/>
          </a:xfrm>
          <a:prstGeom prst="rect">
            <a:avLst/>
          </a:prstGeom>
          <a:noFill/>
          <a:ln>
            <a:noFill/>
          </a:ln>
        </p:spPr>
      </p:pic>
    </p:spTree>
  </p:cSld>
  <p:clrMapOvr>
    <a:masterClrMapping/>
  </p:clrMapOvr>
  <p:extLst>
    <p:ext uri="{DCECCB84-F9BA-43D5-87BE-67443E8EF086}">
      <p15:sldGuideLst>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Титульный лист">
  <p:cSld name="4_Титульный лист">
    <p:bg>
      <p:bgPr>
        <a:solidFill>
          <a:srgbClr val="F5F6F6"/>
        </a:solidFill>
      </p:bgPr>
    </p:bg>
    <p:spTree>
      <p:nvGrpSpPr>
        <p:cNvPr id="173" name="Shape 173"/>
        <p:cNvGrpSpPr/>
        <p:nvPr/>
      </p:nvGrpSpPr>
      <p:grpSpPr>
        <a:xfrm>
          <a:off x="0" y="0"/>
          <a:ext cx="0" cy="0"/>
          <a:chOff x="0" y="0"/>
          <a:chExt cx="0" cy="0"/>
        </a:xfrm>
      </p:grpSpPr>
      <p:sp>
        <p:nvSpPr>
          <p:cNvPr id="174" name="Google Shape;174;p26"/>
          <p:cNvSpPr txBox="1"/>
          <p:nvPr>
            <p:ph idx="1" type="body"/>
          </p:nvPr>
        </p:nvSpPr>
        <p:spPr>
          <a:xfrm>
            <a:off x="5469372"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75" name="Google Shape;175;p26"/>
          <p:cNvSpPr txBox="1"/>
          <p:nvPr>
            <p:ph idx="2" type="body"/>
          </p:nvPr>
        </p:nvSpPr>
        <p:spPr>
          <a:xfrm>
            <a:off x="5469372"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76" name="Google Shape;176;p26"/>
          <p:cNvGrpSpPr/>
          <p:nvPr/>
        </p:nvGrpSpPr>
        <p:grpSpPr>
          <a:xfrm rot="5400000">
            <a:off x="5183375" y="7380108"/>
            <a:ext cx="947872" cy="1802676"/>
            <a:chOff x="-20056" y="0"/>
            <a:chExt cx="947872" cy="1802676"/>
          </a:xfrm>
        </p:grpSpPr>
        <p:grpSp>
          <p:nvGrpSpPr>
            <p:cNvPr id="177" name="Google Shape;177;p26"/>
            <p:cNvGrpSpPr/>
            <p:nvPr/>
          </p:nvGrpSpPr>
          <p:grpSpPr>
            <a:xfrm>
              <a:off x="-20056" y="0"/>
              <a:ext cx="934913" cy="914400"/>
              <a:chOff x="12069729" y="-1340127"/>
              <a:chExt cx="934913" cy="914400"/>
            </a:xfrm>
          </p:grpSpPr>
          <p:cxnSp>
            <p:nvCxnSpPr>
              <p:cNvPr id="178" name="Google Shape;178;p26"/>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79" name="Google Shape;179;p26"/>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0" name="Google Shape;180;p26"/>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81" name="Google Shape;181;p26"/>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82" name="Google Shape;182;p26"/>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3" name="Google Shape;183;p26"/>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84" name="Google Shape;184;p26"/>
            <p:cNvGrpSpPr/>
            <p:nvPr/>
          </p:nvGrpSpPr>
          <p:grpSpPr>
            <a:xfrm>
              <a:off x="-7097" y="888276"/>
              <a:ext cx="934913" cy="914400"/>
              <a:chOff x="12069729" y="-1340127"/>
              <a:chExt cx="934913" cy="914400"/>
            </a:xfrm>
          </p:grpSpPr>
          <p:cxnSp>
            <p:nvCxnSpPr>
              <p:cNvPr id="185" name="Google Shape;185;p26"/>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86" name="Google Shape;186;p26"/>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7" name="Google Shape;187;p26"/>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88" name="Google Shape;188;p26"/>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89" name="Google Shape;189;p26"/>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90" name="Google Shape;190;p26"/>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91" name="Google Shape;191;p26"/>
          <p:cNvPicPr preferRelativeResize="0"/>
          <p:nvPr/>
        </p:nvPicPr>
        <p:blipFill rotWithShape="1">
          <a:blip r:embed="rId2">
            <a:alphaModFix/>
          </a:blip>
          <a:srcRect b="0" l="0" r="0" t="0"/>
          <a:stretch/>
        </p:blipFill>
        <p:spPr>
          <a:xfrm>
            <a:off x="5453187" y="2416919"/>
            <a:ext cx="1841486" cy="419097"/>
          </a:xfrm>
          <a:prstGeom prst="rect">
            <a:avLst/>
          </a:prstGeom>
          <a:noFill/>
          <a:ln>
            <a:noFill/>
          </a:ln>
        </p:spPr>
      </p:pic>
      <p:pic>
        <p:nvPicPr>
          <p:cNvPr descr="Рисунок 720" id="192" name="Google Shape;192;p26"/>
          <p:cNvPicPr preferRelativeResize="0"/>
          <p:nvPr/>
        </p:nvPicPr>
        <p:blipFill rotWithShape="1">
          <a:blip r:embed="rId3">
            <a:alphaModFix/>
          </a:blip>
          <a:srcRect b="65080" l="54788" r="38529" t="2981"/>
          <a:stretch/>
        </p:blipFill>
        <p:spPr>
          <a:xfrm rot="10800000">
            <a:off x="11270047" y="2492718"/>
            <a:ext cx="921952" cy="4365282"/>
          </a:xfrm>
          <a:prstGeom prst="rect">
            <a:avLst/>
          </a:prstGeom>
          <a:noFill/>
          <a:ln>
            <a:noFill/>
          </a:ln>
        </p:spPr>
      </p:pic>
      <p:pic>
        <p:nvPicPr>
          <p:cNvPr id="193" name="Google Shape;193;p26"/>
          <p:cNvPicPr preferRelativeResize="0"/>
          <p:nvPr/>
        </p:nvPicPr>
        <p:blipFill rotWithShape="1">
          <a:blip r:embed="rId4">
            <a:alphaModFix/>
          </a:blip>
          <a:srcRect b="0" l="0" r="0" t="0"/>
          <a:stretch/>
        </p:blipFill>
        <p:spPr>
          <a:xfrm rot="-241090">
            <a:off x="278202" y="2345788"/>
            <a:ext cx="5049832" cy="41804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Титульный лист">
  <p:cSld name="2_Титульный лист">
    <p:bg>
      <p:bgPr>
        <a:solidFill>
          <a:srgbClr val="F5F6F6"/>
        </a:solidFill>
      </p:bgPr>
    </p:bg>
    <p:spTree>
      <p:nvGrpSpPr>
        <p:cNvPr id="194" name="Shape 194"/>
        <p:cNvGrpSpPr/>
        <p:nvPr/>
      </p:nvGrpSpPr>
      <p:grpSpPr>
        <a:xfrm>
          <a:off x="0" y="0"/>
          <a:ext cx="0" cy="0"/>
          <a:chOff x="0" y="0"/>
          <a:chExt cx="0" cy="0"/>
        </a:xfrm>
      </p:grpSpPr>
      <p:pic>
        <p:nvPicPr>
          <p:cNvPr descr="Рисунок 720" id="195" name="Google Shape;195;p27"/>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96" name="Google Shape;196;p27"/>
          <p:cNvSpPr txBox="1"/>
          <p:nvPr>
            <p:ph idx="1" type="body"/>
          </p:nvPr>
        </p:nvSpPr>
        <p:spPr>
          <a:xfrm>
            <a:off x="1436693"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97" name="Google Shape;197;p27"/>
          <p:cNvSpPr txBox="1"/>
          <p:nvPr>
            <p:ph idx="2" type="body"/>
          </p:nvPr>
        </p:nvSpPr>
        <p:spPr>
          <a:xfrm>
            <a:off x="1436693"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98" name="Google Shape;198;p27"/>
          <p:cNvGrpSpPr/>
          <p:nvPr/>
        </p:nvGrpSpPr>
        <p:grpSpPr>
          <a:xfrm rot="5400000">
            <a:off x="5183375" y="7380108"/>
            <a:ext cx="947872" cy="1802676"/>
            <a:chOff x="-20056" y="0"/>
            <a:chExt cx="947872" cy="1802676"/>
          </a:xfrm>
        </p:grpSpPr>
        <p:grpSp>
          <p:nvGrpSpPr>
            <p:cNvPr id="199" name="Google Shape;199;p27"/>
            <p:cNvGrpSpPr/>
            <p:nvPr/>
          </p:nvGrpSpPr>
          <p:grpSpPr>
            <a:xfrm>
              <a:off x="-20056" y="0"/>
              <a:ext cx="934913" cy="914400"/>
              <a:chOff x="12069729" y="-1340127"/>
              <a:chExt cx="934913" cy="914400"/>
            </a:xfrm>
          </p:grpSpPr>
          <p:cxnSp>
            <p:nvCxnSpPr>
              <p:cNvPr id="200" name="Google Shape;200;p27"/>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01" name="Google Shape;201;p27"/>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2" name="Google Shape;202;p27"/>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03" name="Google Shape;203;p27"/>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04" name="Google Shape;204;p27"/>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5" name="Google Shape;205;p27"/>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206" name="Google Shape;206;p27"/>
            <p:cNvGrpSpPr/>
            <p:nvPr/>
          </p:nvGrpSpPr>
          <p:grpSpPr>
            <a:xfrm>
              <a:off x="-7097" y="888276"/>
              <a:ext cx="934913" cy="914400"/>
              <a:chOff x="12069729" y="-1340127"/>
              <a:chExt cx="934913" cy="914400"/>
            </a:xfrm>
          </p:grpSpPr>
          <p:cxnSp>
            <p:nvCxnSpPr>
              <p:cNvPr id="207" name="Google Shape;207;p27"/>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08" name="Google Shape;208;p27"/>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9" name="Google Shape;209;p27"/>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10" name="Google Shape;210;p27"/>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11" name="Google Shape;211;p27"/>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12" name="Google Shape;212;p27"/>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213" name="Google Shape;213;p27"/>
          <p:cNvPicPr preferRelativeResize="0"/>
          <p:nvPr/>
        </p:nvPicPr>
        <p:blipFill rotWithShape="1">
          <a:blip r:embed="rId3">
            <a:alphaModFix/>
          </a:blip>
          <a:srcRect b="0" l="0" r="0" t="0"/>
          <a:stretch/>
        </p:blipFill>
        <p:spPr>
          <a:xfrm>
            <a:off x="1436693" y="2500827"/>
            <a:ext cx="1473146" cy="190493"/>
          </a:xfrm>
          <a:prstGeom prst="rect">
            <a:avLst/>
          </a:prstGeom>
          <a:noFill/>
          <a:ln>
            <a:noFill/>
          </a:ln>
        </p:spPr>
      </p:pic>
      <p:sp>
        <p:nvSpPr>
          <p:cNvPr id="214" name="Google Shape;214;p27"/>
          <p:cNvSpPr/>
          <p:nvPr/>
        </p:nvSpPr>
        <p:spPr>
          <a:xfrm>
            <a:off x="7452501" y="938437"/>
            <a:ext cx="5279923" cy="6165180"/>
          </a:xfrm>
          <a:custGeom>
            <a:rect b="b" l="l" r="r" t="t"/>
            <a:pathLst>
              <a:path extrusionOk="0" h="5751871" w="4925961">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215" name="Google Shape;215;p27"/>
          <p:cNvPicPr preferRelativeResize="0"/>
          <p:nvPr/>
        </p:nvPicPr>
        <p:blipFill rotWithShape="1">
          <a:blip r:embed="rId4">
            <a:alphaModFix/>
          </a:blip>
          <a:srcRect b="44234" l="23254" r="22897" t="0"/>
          <a:stretch/>
        </p:blipFill>
        <p:spPr>
          <a:xfrm>
            <a:off x="7698701" y="351845"/>
            <a:ext cx="4572390" cy="650615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p:cSld name="Пустой слайд">
    <p:spTree>
      <p:nvGrpSpPr>
        <p:cNvPr id="216" name="Shape 21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лист">
  <p:cSld name="Титульный лист">
    <p:bg>
      <p:bgPr>
        <a:solidFill>
          <a:srgbClr val="F5F6F6"/>
        </a:solidFill>
      </p:bgPr>
    </p:bg>
    <p:spTree>
      <p:nvGrpSpPr>
        <p:cNvPr id="219" name="Shape 219"/>
        <p:cNvGrpSpPr/>
        <p:nvPr/>
      </p:nvGrpSpPr>
      <p:grpSpPr>
        <a:xfrm>
          <a:off x="0" y="0"/>
          <a:ext cx="0" cy="0"/>
          <a:chOff x="0" y="0"/>
          <a:chExt cx="0" cy="0"/>
        </a:xfrm>
      </p:grpSpPr>
      <p:pic>
        <p:nvPicPr>
          <p:cNvPr descr="Рисунок 720" id="220" name="Google Shape;220;gcc6b9a28b9_0_459"/>
          <p:cNvPicPr preferRelativeResize="0"/>
          <p:nvPr/>
        </p:nvPicPr>
        <p:blipFill rotWithShape="1">
          <a:blip r:embed="rId2">
            <a:alphaModFix/>
          </a:blip>
          <a:srcRect b="65081" l="54788" r="38528" t="2979"/>
          <a:stretch/>
        </p:blipFill>
        <p:spPr>
          <a:xfrm rot="10800000">
            <a:off x="-4" y="2400300"/>
            <a:ext cx="921956" cy="4457700"/>
          </a:xfrm>
          <a:prstGeom prst="rect">
            <a:avLst/>
          </a:prstGeom>
          <a:noFill/>
          <a:ln>
            <a:noFill/>
          </a:ln>
        </p:spPr>
      </p:pic>
      <p:sp>
        <p:nvSpPr>
          <p:cNvPr id="221" name="Google Shape;221;gcc6b9a28b9_0_459"/>
          <p:cNvSpPr txBox="1"/>
          <p:nvPr>
            <p:ph idx="1" type="body"/>
          </p:nvPr>
        </p:nvSpPr>
        <p:spPr>
          <a:xfrm>
            <a:off x="1651826" y="5243565"/>
            <a:ext cx="5799600" cy="33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22" name="Google Shape;222;gcc6b9a28b9_0_459"/>
          <p:cNvSpPr txBox="1"/>
          <p:nvPr>
            <p:ph idx="2" type="body"/>
          </p:nvPr>
        </p:nvSpPr>
        <p:spPr>
          <a:xfrm>
            <a:off x="1651826" y="3366229"/>
            <a:ext cx="5800800" cy="163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223" name="Google Shape;223;gcc6b9a28b9_0_459"/>
          <p:cNvGrpSpPr/>
          <p:nvPr/>
        </p:nvGrpSpPr>
        <p:grpSpPr>
          <a:xfrm rot="5400000">
            <a:off x="5183254" y="7379987"/>
            <a:ext cx="947995" cy="1802796"/>
            <a:chOff x="-20178" y="0"/>
            <a:chExt cx="947995" cy="1802796"/>
          </a:xfrm>
        </p:grpSpPr>
        <p:grpSp>
          <p:nvGrpSpPr>
            <p:cNvPr id="224" name="Google Shape;224;gcc6b9a28b9_0_459"/>
            <p:cNvGrpSpPr/>
            <p:nvPr/>
          </p:nvGrpSpPr>
          <p:grpSpPr>
            <a:xfrm>
              <a:off x="-20178" y="0"/>
              <a:ext cx="935036" cy="914520"/>
              <a:chOff x="12069606" y="-1340127"/>
              <a:chExt cx="935036" cy="914520"/>
            </a:xfrm>
          </p:grpSpPr>
          <p:cxnSp>
            <p:nvCxnSpPr>
              <p:cNvPr id="225" name="Google Shape;225;gcc6b9a28b9_0_459"/>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226" name="Google Shape;226;gcc6b9a28b9_0_459"/>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227" name="Google Shape;227;gcc6b9a28b9_0_459"/>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228" name="Google Shape;228;gcc6b9a28b9_0_459"/>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229" name="Google Shape;229;gcc6b9a28b9_0_459"/>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230" name="Google Shape;230;gcc6b9a28b9_0_459"/>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nvGrpSpPr>
            <p:cNvPr id="231" name="Google Shape;231;gcc6b9a28b9_0_459"/>
            <p:cNvGrpSpPr/>
            <p:nvPr/>
          </p:nvGrpSpPr>
          <p:grpSpPr>
            <a:xfrm>
              <a:off x="-7220" y="888276"/>
              <a:ext cx="935036" cy="914520"/>
              <a:chOff x="12069606" y="-1340127"/>
              <a:chExt cx="935036" cy="914520"/>
            </a:xfrm>
          </p:grpSpPr>
          <p:cxnSp>
            <p:nvCxnSpPr>
              <p:cNvPr id="232" name="Google Shape;232;gcc6b9a28b9_0_459"/>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233" name="Google Shape;233;gcc6b9a28b9_0_459"/>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234" name="Google Shape;234;gcc6b9a28b9_0_459"/>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235" name="Google Shape;235;gcc6b9a28b9_0_459"/>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236" name="Google Shape;236;gcc6b9a28b9_0_459"/>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237" name="Google Shape;237;gcc6b9a28b9_0_459"/>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pic>
        <p:nvPicPr>
          <p:cNvPr id="238" name="Google Shape;238;gcc6b9a28b9_0_459"/>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sp>
        <p:nvSpPr>
          <p:cNvPr id="239" name="Google Shape;239;gcc6b9a28b9_0_459"/>
          <p:cNvSpPr txBox="1"/>
          <p:nvPr>
            <p:ph idx="3" type="body"/>
          </p:nvPr>
        </p:nvSpPr>
        <p:spPr>
          <a:xfrm>
            <a:off x="1651826" y="5925324"/>
            <a:ext cx="5799600" cy="33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40" name="Google Shape;240;gcc6b9a28b9_0_459"/>
          <p:cNvSpPr/>
          <p:nvPr/>
        </p:nvSpPr>
        <p:spPr>
          <a:xfrm>
            <a:off x="0" y="-62771"/>
            <a:ext cx="3412800" cy="1878900"/>
          </a:xfrm>
          <a:prstGeom prst="rect">
            <a:avLst/>
          </a:prstGeom>
          <a:solidFill>
            <a:srgbClr val="FB2938"/>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241" name="Google Shape;241;gcc6b9a28b9_0_459"/>
          <p:cNvPicPr preferRelativeResize="0"/>
          <p:nvPr/>
        </p:nvPicPr>
        <p:blipFill rotWithShape="1">
          <a:blip r:embed="rId4">
            <a:alphaModFix/>
          </a:blip>
          <a:srcRect b="0" l="0" r="0" t="0"/>
          <a:stretch/>
        </p:blipFill>
        <p:spPr>
          <a:xfrm>
            <a:off x="315598" y="276960"/>
            <a:ext cx="2296973" cy="127945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1.1 Стандартный">
  <p:cSld name="1_Слайд №1.1 Стандартный">
    <p:spTree>
      <p:nvGrpSpPr>
        <p:cNvPr id="242" name="Shape 242"/>
        <p:cNvGrpSpPr/>
        <p:nvPr/>
      </p:nvGrpSpPr>
      <p:grpSpPr>
        <a:xfrm>
          <a:off x="0" y="0"/>
          <a:ext cx="0" cy="0"/>
          <a:chOff x="0" y="0"/>
          <a:chExt cx="0" cy="0"/>
        </a:xfrm>
      </p:grpSpPr>
      <p:sp>
        <p:nvSpPr>
          <p:cNvPr id="243" name="Google Shape;243;gcc6b9a28b9_0_482"/>
          <p:cNvSpPr/>
          <p:nvPr/>
        </p:nvSpPr>
        <p:spPr>
          <a:xfrm>
            <a:off x="0" y="0"/>
            <a:ext cx="5403300" cy="6876000"/>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244" name="Google Shape;244;gcc6b9a28b9_0_482"/>
          <p:cNvSpPr txBox="1"/>
          <p:nvPr>
            <p:ph idx="1" type="body"/>
          </p:nvPr>
        </p:nvSpPr>
        <p:spPr>
          <a:xfrm>
            <a:off x="6510338" y="996950"/>
            <a:ext cx="4698900" cy="4864200"/>
          </a:xfrm>
          <a:prstGeom prst="rect">
            <a:avLst/>
          </a:prstGeom>
          <a:noFill/>
          <a:ln>
            <a:noFill/>
          </a:ln>
        </p:spPr>
        <p:txBody>
          <a:bodyPr anchorCtr="0" anchor="ctr"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Proxima Nova"/>
              <a:buAutoNum type="arabicPeriod"/>
              <a:defRPr b="0" i="0" sz="18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245" name="Google Shape;245;gcc6b9a28b9_0_482"/>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246" name="Google Shape;246;gcc6b9a28b9_0_482"/>
          <p:cNvSpPr txBox="1"/>
          <p:nvPr>
            <p:ph idx="2" type="body"/>
          </p:nvPr>
        </p:nvSpPr>
        <p:spPr>
          <a:xfrm>
            <a:off x="982569" y="3151476"/>
            <a:ext cx="3458400" cy="14412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247" name="Google Shape;247;gcc6b9a28b9_0_482"/>
          <p:cNvPicPr preferRelativeResize="0"/>
          <p:nvPr/>
        </p:nvPicPr>
        <p:blipFill rotWithShape="1">
          <a:blip r:embed="rId2">
            <a:alphaModFix/>
          </a:blip>
          <a:srcRect b="73299" l="54786" r="34192" t="15577"/>
          <a:stretch/>
        </p:blipFill>
        <p:spPr>
          <a:xfrm rot="5400000">
            <a:off x="4530439" y="5989423"/>
            <a:ext cx="872832" cy="87283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1 Стандартный">
  <p:cSld name="Слайд №1.1 Стандартный">
    <p:spTree>
      <p:nvGrpSpPr>
        <p:cNvPr id="248" name="Shape 248"/>
        <p:cNvGrpSpPr/>
        <p:nvPr/>
      </p:nvGrpSpPr>
      <p:grpSpPr>
        <a:xfrm>
          <a:off x="0" y="0"/>
          <a:ext cx="0" cy="0"/>
          <a:chOff x="0" y="0"/>
          <a:chExt cx="0" cy="0"/>
        </a:xfrm>
      </p:grpSpPr>
      <p:sp>
        <p:nvSpPr>
          <p:cNvPr id="249" name="Google Shape;249;gcc6b9a28b9_0_488"/>
          <p:cNvSpPr/>
          <p:nvPr/>
        </p:nvSpPr>
        <p:spPr>
          <a:xfrm>
            <a:off x="0" y="-108488"/>
            <a:ext cx="3626700" cy="6966600"/>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descr="Рисунок 720" id="250" name="Google Shape;250;gcc6b9a28b9_0_488"/>
          <p:cNvPicPr preferRelativeResize="0"/>
          <p:nvPr/>
        </p:nvPicPr>
        <p:blipFill rotWithShape="1">
          <a:blip r:embed="rId2">
            <a:alphaModFix/>
          </a:blip>
          <a:srcRect b="73299" l="54786" r="34192" t="15577"/>
          <a:stretch/>
        </p:blipFill>
        <p:spPr>
          <a:xfrm rot="5400000">
            <a:off x="2" y="-1"/>
            <a:ext cx="677330" cy="677332"/>
          </a:xfrm>
          <a:prstGeom prst="rect">
            <a:avLst/>
          </a:prstGeom>
          <a:noFill/>
          <a:ln>
            <a:noFill/>
          </a:ln>
        </p:spPr>
      </p:pic>
      <p:pic>
        <p:nvPicPr>
          <p:cNvPr id="251" name="Google Shape;251;gcc6b9a28b9_0_488"/>
          <p:cNvPicPr preferRelativeResize="0"/>
          <p:nvPr/>
        </p:nvPicPr>
        <p:blipFill rotWithShape="1">
          <a:blip r:embed="rId3">
            <a:alphaModFix/>
          </a:blip>
          <a:srcRect b="2439" l="0" r="0" t="0"/>
          <a:stretch/>
        </p:blipFill>
        <p:spPr>
          <a:xfrm>
            <a:off x="650271" y="1499219"/>
            <a:ext cx="5928851" cy="2833263"/>
          </a:xfrm>
          <a:prstGeom prst="rect">
            <a:avLst/>
          </a:prstGeom>
          <a:noFill/>
          <a:ln>
            <a:noFill/>
          </a:ln>
        </p:spPr>
      </p:pic>
      <p:pic>
        <p:nvPicPr>
          <p:cNvPr id="252" name="Google Shape;252;gcc6b9a28b9_0_488"/>
          <p:cNvPicPr preferRelativeResize="0"/>
          <p:nvPr/>
        </p:nvPicPr>
        <p:blipFill rotWithShape="1">
          <a:blip r:embed="rId4">
            <a:alphaModFix/>
          </a:blip>
          <a:srcRect b="0" l="0" r="0" t="0"/>
          <a:stretch/>
        </p:blipFill>
        <p:spPr>
          <a:xfrm>
            <a:off x="215858" y="1126409"/>
            <a:ext cx="6837006" cy="5939411"/>
          </a:xfrm>
          <a:prstGeom prst="rect">
            <a:avLst/>
          </a:prstGeom>
          <a:noFill/>
          <a:ln>
            <a:noFill/>
          </a:ln>
        </p:spPr>
      </p:pic>
      <p:cxnSp>
        <p:nvCxnSpPr>
          <p:cNvPr id="253" name="Google Shape;253;gcc6b9a28b9_0_488"/>
          <p:cNvCxnSpPr/>
          <p:nvPr/>
        </p:nvCxnSpPr>
        <p:spPr>
          <a:xfrm>
            <a:off x="7487278" y="1532524"/>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254" name="Google Shape;254;gcc6b9a28b9_0_488"/>
          <p:cNvSpPr txBox="1"/>
          <p:nvPr>
            <p:ph idx="1" type="body"/>
          </p:nvPr>
        </p:nvSpPr>
        <p:spPr>
          <a:xfrm>
            <a:off x="7487278" y="3766046"/>
            <a:ext cx="3458400" cy="2680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55" name="Google Shape;255;gcc6b9a28b9_0_488"/>
          <p:cNvSpPr txBox="1"/>
          <p:nvPr>
            <p:ph idx="2" type="body"/>
          </p:nvPr>
        </p:nvSpPr>
        <p:spPr>
          <a:xfrm>
            <a:off x="7487278" y="1996403"/>
            <a:ext cx="3458400" cy="14412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56" name="Google Shape;256;gcc6b9a28b9_0_48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1.1 Стандартный">
  <p:cSld name="1_Слайд №1.1 Стандартный">
    <p:spTree>
      <p:nvGrpSpPr>
        <p:cNvPr id="30" name="Shape 30"/>
        <p:cNvGrpSpPr/>
        <p:nvPr/>
      </p:nvGrpSpPr>
      <p:grpSpPr>
        <a:xfrm>
          <a:off x="0" y="0"/>
          <a:ext cx="0" cy="0"/>
          <a:chOff x="0" y="0"/>
          <a:chExt cx="0" cy="0"/>
        </a:xfrm>
      </p:grpSpPr>
      <p:sp>
        <p:nvSpPr>
          <p:cNvPr id="31" name="Google Shape;31;p14"/>
          <p:cNvSpPr/>
          <p:nvPr/>
        </p:nvSpPr>
        <p:spPr>
          <a:xfrm>
            <a:off x="0" y="0"/>
            <a:ext cx="5403273" cy="6876000"/>
          </a:xfrm>
          <a:prstGeom prst="rect">
            <a:avLst/>
          </a:prstGeom>
          <a:solidFill>
            <a:srgbClr val="F5F6F6"/>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32" name="Google Shape;32;p14"/>
          <p:cNvSpPr txBox="1"/>
          <p:nvPr>
            <p:ph idx="1" type="body"/>
          </p:nvPr>
        </p:nvSpPr>
        <p:spPr>
          <a:xfrm>
            <a:off x="6510338" y="996950"/>
            <a:ext cx="4699000" cy="4864100"/>
          </a:xfrm>
          <a:prstGeom prst="rect">
            <a:avLst/>
          </a:prstGeom>
          <a:noFill/>
          <a:ln>
            <a:noFill/>
          </a:ln>
        </p:spPr>
        <p:txBody>
          <a:bodyPr anchorCtr="0" anchor="ctr"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Proxima Nova"/>
              <a:buAutoNum type="arabicPeriod"/>
              <a:defRPr b="0" i="0" sz="18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33" name="Google Shape;33;p14"/>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34" name="Google Shape;34;p14"/>
          <p:cNvSpPr txBox="1"/>
          <p:nvPr>
            <p:ph idx="2" type="body"/>
          </p:nvPr>
        </p:nvSpPr>
        <p:spPr>
          <a:xfrm>
            <a:off x="982569" y="3151476"/>
            <a:ext cx="3458465"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35" name="Google Shape;35;p14"/>
          <p:cNvPicPr preferRelativeResize="0"/>
          <p:nvPr/>
        </p:nvPicPr>
        <p:blipFill rotWithShape="1">
          <a:blip r:embed="rId2">
            <a:alphaModFix/>
          </a:blip>
          <a:srcRect b="73299" l="54787" r="34192" t="15578"/>
          <a:stretch/>
        </p:blipFill>
        <p:spPr>
          <a:xfrm rot="5400000">
            <a:off x="4530437" y="5989425"/>
            <a:ext cx="872836" cy="87283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2 Стандартный с подзаголовком">
  <p:cSld name="Слайд №1.2 Стандартный с подзаголовком">
    <p:bg>
      <p:bgPr>
        <a:solidFill>
          <a:srgbClr val="F5F6F6"/>
        </a:solidFill>
      </p:bgPr>
    </p:bg>
    <p:spTree>
      <p:nvGrpSpPr>
        <p:cNvPr id="257" name="Shape 257"/>
        <p:cNvGrpSpPr/>
        <p:nvPr/>
      </p:nvGrpSpPr>
      <p:grpSpPr>
        <a:xfrm>
          <a:off x="0" y="0"/>
          <a:ext cx="0" cy="0"/>
          <a:chOff x="0" y="0"/>
          <a:chExt cx="0" cy="0"/>
        </a:xfrm>
      </p:grpSpPr>
      <p:pic>
        <p:nvPicPr>
          <p:cNvPr id="258" name="Google Shape;258;gcc6b9a28b9_0_497"/>
          <p:cNvPicPr preferRelativeResize="0"/>
          <p:nvPr/>
        </p:nvPicPr>
        <p:blipFill rotWithShape="1">
          <a:blip r:embed="rId2">
            <a:alphaModFix/>
          </a:blip>
          <a:srcRect b="19956" l="0" r="0" t="14760"/>
          <a:stretch/>
        </p:blipFill>
        <p:spPr>
          <a:xfrm>
            <a:off x="0" y="0"/>
            <a:ext cx="6737684" cy="6857999"/>
          </a:xfrm>
          <a:prstGeom prst="rect">
            <a:avLst/>
          </a:prstGeom>
          <a:noFill/>
          <a:ln>
            <a:noFill/>
          </a:ln>
        </p:spPr>
      </p:pic>
      <p:sp>
        <p:nvSpPr>
          <p:cNvPr id="259" name="Google Shape;259;gcc6b9a28b9_0_497"/>
          <p:cNvSpPr txBox="1"/>
          <p:nvPr>
            <p:ph idx="1" type="body"/>
          </p:nvPr>
        </p:nvSpPr>
        <p:spPr>
          <a:xfrm>
            <a:off x="6095999" y="4589895"/>
            <a:ext cx="4866600" cy="1235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60" name="Google Shape;260;gcc6b9a28b9_0_497"/>
          <p:cNvSpPr txBox="1"/>
          <p:nvPr>
            <p:ph idx="2" type="body"/>
          </p:nvPr>
        </p:nvSpPr>
        <p:spPr>
          <a:xfrm>
            <a:off x="6096000" y="2976620"/>
            <a:ext cx="4866600" cy="13680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4000"/>
              <a:buFont typeface="Arial"/>
              <a:buNone/>
              <a:defRPr b="1" i="0" sz="40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261" name="Google Shape;261;gcc6b9a28b9_0_497"/>
          <p:cNvPicPr preferRelativeResize="0"/>
          <p:nvPr/>
        </p:nvPicPr>
        <p:blipFill rotWithShape="1">
          <a:blip r:embed="rId3">
            <a:alphaModFix/>
          </a:blip>
          <a:srcRect b="34185" l="67073" r="26243" t="10702"/>
          <a:stretch/>
        </p:blipFill>
        <p:spPr>
          <a:xfrm rot="-5400000">
            <a:off x="8770923" y="-2674922"/>
            <a:ext cx="746155" cy="6096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2.2 Разворот слева">
  <p:cSld name="Слайд №2.2 Разворот слева">
    <p:spTree>
      <p:nvGrpSpPr>
        <p:cNvPr id="262" name="Shape 262"/>
        <p:cNvGrpSpPr/>
        <p:nvPr/>
      </p:nvGrpSpPr>
      <p:grpSpPr>
        <a:xfrm>
          <a:off x="0" y="0"/>
          <a:ext cx="0" cy="0"/>
          <a:chOff x="0" y="0"/>
          <a:chExt cx="0" cy="0"/>
        </a:xfrm>
      </p:grpSpPr>
      <p:sp>
        <p:nvSpPr>
          <p:cNvPr id="263" name="Google Shape;263;gcc6b9a28b9_0_502"/>
          <p:cNvSpPr/>
          <p:nvPr/>
        </p:nvSpPr>
        <p:spPr>
          <a:xfrm>
            <a:off x="5435600" y="1673"/>
            <a:ext cx="6756300" cy="3442500"/>
          </a:xfrm>
          <a:prstGeom prst="rect">
            <a:avLst/>
          </a:prstGeom>
          <a:solidFill>
            <a:srgbClr val="E5E8E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264" name="Google Shape;264;gcc6b9a28b9_0_502"/>
          <p:cNvSpPr/>
          <p:nvPr/>
        </p:nvSpPr>
        <p:spPr>
          <a:xfrm>
            <a:off x="5435600" y="3413712"/>
            <a:ext cx="6756300" cy="3442500"/>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265" name="Google Shape;265;gcc6b9a28b9_0_502"/>
          <p:cNvSpPr txBox="1"/>
          <p:nvPr>
            <p:ph idx="1" type="body"/>
          </p:nvPr>
        </p:nvSpPr>
        <p:spPr>
          <a:xfrm>
            <a:off x="982570" y="2941866"/>
            <a:ext cx="3709500" cy="8238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266" name="Google Shape;266;gcc6b9a28b9_0_502"/>
          <p:cNvCxnSpPr/>
          <p:nvPr/>
        </p:nvCxnSpPr>
        <p:spPr>
          <a:xfrm>
            <a:off x="982569" y="2477987"/>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267" name="Google Shape;267;gcc6b9a28b9_0_502"/>
          <p:cNvPicPr preferRelativeResize="0"/>
          <p:nvPr/>
        </p:nvPicPr>
        <p:blipFill rotWithShape="1">
          <a:blip r:embed="rId2">
            <a:alphaModFix/>
          </a:blip>
          <a:srcRect b="65081" l="54788" r="38528" t="2979"/>
          <a:stretch/>
        </p:blipFill>
        <p:spPr>
          <a:xfrm>
            <a:off x="-181526" y="1866635"/>
            <a:ext cx="621791" cy="2944087"/>
          </a:xfrm>
          <a:prstGeom prst="rect">
            <a:avLst/>
          </a:prstGeom>
          <a:noFill/>
          <a:ln>
            <a:noFill/>
          </a:ln>
        </p:spPr>
      </p:pic>
      <p:sp>
        <p:nvSpPr>
          <p:cNvPr id="268" name="Google Shape;268;gcc6b9a28b9_0_502"/>
          <p:cNvSpPr txBox="1"/>
          <p:nvPr>
            <p:ph idx="2" type="body"/>
          </p:nvPr>
        </p:nvSpPr>
        <p:spPr>
          <a:xfrm>
            <a:off x="6271264" y="462980"/>
            <a:ext cx="4797300"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69" name="Google Shape;269;gcc6b9a28b9_0_502"/>
          <p:cNvSpPr txBox="1"/>
          <p:nvPr>
            <p:ph idx="3" type="body"/>
          </p:nvPr>
        </p:nvSpPr>
        <p:spPr>
          <a:xfrm>
            <a:off x="6271264" y="3875019"/>
            <a:ext cx="4797300"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70" name="Google Shape;270;gcc6b9a28b9_0_50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2.2 Разворот слева">
  <p:cSld name="1_Слайд №2.2 Разворот слева">
    <p:spTree>
      <p:nvGrpSpPr>
        <p:cNvPr id="271" name="Shape 271"/>
        <p:cNvGrpSpPr/>
        <p:nvPr/>
      </p:nvGrpSpPr>
      <p:grpSpPr>
        <a:xfrm>
          <a:off x="0" y="0"/>
          <a:ext cx="0" cy="0"/>
          <a:chOff x="0" y="0"/>
          <a:chExt cx="0" cy="0"/>
        </a:xfrm>
      </p:grpSpPr>
      <p:sp>
        <p:nvSpPr>
          <p:cNvPr id="272" name="Google Shape;272;gcc6b9a28b9_0_511"/>
          <p:cNvSpPr/>
          <p:nvPr/>
        </p:nvSpPr>
        <p:spPr>
          <a:xfrm>
            <a:off x="6638636" y="2062789"/>
            <a:ext cx="5553300" cy="3780000"/>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273" name="Google Shape;273;gcc6b9a28b9_0_511"/>
          <p:cNvSpPr txBox="1"/>
          <p:nvPr>
            <p:ph idx="1"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274" name="Google Shape;274;gcc6b9a28b9_0_511"/>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275" name="Google Shape;275;gcc6b9a28b9_0_511"/>
          <p:cNvPicPr preferRelativeResize="0"/>
          <p:nvPr/>
        </p:nvPicPr>
        <p:blipFill rotWithShape="1">
          <a:blip r:embed="rId2">
            <a:alphaModFix/>
          </a:blip>
          <a:srcRect b="65081" l="54788" r="38528" t="2979"/>
          <a:stretch/>
        </p:blipFill>
        <p:spPr>
          <a:xfrm>
            <a:off x="11570206" y="3913912"/>
            <a:ext cx="621791" cy="2944087"/>
          </a:xfrm>
          <a:prstGeom prst="rect">
            <a:avLst/>
          </a:prstGeom>
          <a:noFill/>
          <a:ln>
            <a:noFill/>
          </a:ln>
        </p:spPr>
      </p:pic>
      <p:sp>
        <p:nvSpPr>
          <p:cNvPr id="276" name="Google Shape;276;gcc6b9a28b9_0_51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2.2 Разворот слева">
  <p:cSld name="2_Слайд №2.2 Разворот слева">
    <p:spTree>
      <p:nvGrpSpPr>
        <p:cNvPr id="277" name="Shape 277"/>
        <p:cNvGrpSpPr/>
        <p:nvPr/>
      </p:nvGrpSpPr>
      <p:grpSpPr>
        <a:xfrm>
          <a:off x="0" y="0"/>
          <a:ext cx="0" cy="0"/>
          <a:chOff x="0" y="0"/>
          <a:chExt cx="0" cy="0"/>
        </a:xfrm>
      </p:grpSpPr>
      <p:sp>
        <p:nvSpPr>
          <p:cNvPr id="278" name="Google Shape;278;gcc6b9a28b9_0_517"/>
          <p:cNvSpPr txBox="1"/>
          <p:nvPr>
            <p:ph idx="1" type="body"/>
          </p:nvPr>
        </p:nvSpPr>
        <p:spPr>
          <a:xfrm>
            <a:off x="982568" y="1978550"/>
            <a:ext cx="9726300" cy="3744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79" name="Google Shape;279;gcc6b9a28b9_0_51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280" name="Google Shape;280;gcc6b9a28b9_0_517"/>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281" name="Google Shape;281;gcc6b9a28b9_0_517"/>
          <p:cNvPicPr preferRelativeResize="0"/>
          <p:nvPr/>
        </p:nvPicPr>
        <p:blipFill rotWithShape="1">
          <a:blip r:embed="rId2">
            <a:alphaModFix/>
          </a:blip>
          <a:srcRect b="65081" l="54788" r="38528" t="2979"/>
          <a:stretch/>
        </p:blipFill>
        <p:spPr>
          <a:xfrm>
            <a:off x="-181461" y="1612532"/>
            <a:ext cx="621791" cy="2944087"/>
          </a:xfrm>
          <a:prstGeom prst="rect">
            <a:avLst/>
          </a:prstGeom>
          <a:noFill/>
          <a:ln>
            <a:noFill/>
          </a:ln>
        </p:spPr>
      </p:pic>
      <p:sp>
        <p:nvSpPr>
          <p:cNvPr id="282" name="Google Shape;282;gcc6b9a28b9_0_51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1.1 Стандартный">
  <p:cSld name="2_Слайд №1.1 Стандартный">
    <p:spTree>
      <p:nvGrpSpPr>
        <p:cNvPr id="283" name="Shape 283"/>
        <p:cNvGrpSpPr/>
        <p:nvPr/>
      </p:nvGrpSpPr>
      <p:grpSpPr>
        <a:xfrm>
          <a:off x="0" y="0"/>
          <a:ext cx="0" cy="0"/>
          <a:chOff x="0" y="0"/>
          <a:chExt cx="0" cy="0"/>
        </a:xfrm>
      </p:grpSpPr>
      <p:sp>
        <p:nvSpPr>
          <p:cNvPr id="284" name="Google Shape;284;gcc6b9a28b9_0_523"/>
          <p:cNvSpPr/>
          <p:nvPr/>
        </p:nvSpPr>
        <p:spPr>
          <a:xfrm>
            <a:off x="6428933" y="0"/>
            <a:ext cx="5763000" cy="68562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cxnSp>
        <p:nvCxnSpPr>
          <p:cNvPr id="285" name="Google Shape;285;gcc6b9a28b9_0_523"/>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286" name="Google Shape;286;gcc6b9a28b9_0_523"/>
          <p:cNvSpPr txBox="1"/>
          <p:nvPr>
            <p:ph idx="1" type="body"/>
          </p:nvPr>
        </p:nvSpPr>
        <p:spPr>
          <a:xfrm>
            <a:off x="982569" y="3151476"/>
            <a:ext cx="4150500" cy="14412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287" name="Google Shape;287;gcc6b9a28b9_0_523"/>
          <p:cNvPicPr preferRelativeResize="0"/>
          <p:nvPr/>
        </p:nvPicPr>
        <p:blipFill rotWithShape="1">
          <a:blip r:embed="rId2">
            <a:alphaModFix/>
          </a:blip>
          <a:srcRect b="73299" l="54786" r="34192" t="15577"/>
          <a:stretch/>
        </p:blipFill>
        <p:spPr>
          <a:xfrm rot="5400000">
            <a:off x="2" y="-2"/>
            <a:ext cx="872832" cy="872836"/>
          </a:xfrm>
          <a:prstGeom prst="rect">
            <a:avLst/>
          </a:prstGeom>
          <a:noFill/>
          <a:ln>
            <a:noFill/>
          </a:ln>
        </p:spPr>
      </p:pic>
      <p:sp>
        <p:nvSpPr>
          <p:cNvPr id="288" name="Google Shape;288;gcc6b9a28b9_0_523"/>
          <p:cNvSpPr txBox="1"/>
          <p:nvPr>
            <p:ph idx="2" type="body"/>
          </p:nvPr>
        </p:nvSpPr>
        <p:spPr>
          <a:xfrm>
            <a:off x="7052579" y="1967597"/>
            <a:ext cx="1721700"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89" name="Google Shape;289;gcc6b9a28b9_0_523"/>
          <p:cNvSpPr txBox="1"/>
          <p:nvPr>
            <p:ph idx="3" type="body"/>
          </p:nvPr>
        </p:nvSpPr>
        <p:spPr>
          <a:xfrm>
            <a:off x="7086072" y="2944594"/>
            <a:ext cx="4440000" cy="542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1" i="0" sz="20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90" name="Google Shape;290;gcc6b9a28b9_0_523"/>
          <p:cNvSpPr txBox="1"/>
          <p:nvPr>
            <p:ph idx="4" type="body"/>
          </p:nvPr>
        </p:nvSpPr>
        <p:spPr>
          <a:xfrm>
            <a:off x="9059449" y="1967597"/>
            <a:ext cx="2466600"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91" name="Google Shape;291;gcc6b9a28b9_0_523"/>
          <p:cNvSpPr txBox="1"/>
          <p:nvPr>
            <p:ph idx="5" type="body"/>
          </p:nvPr>
        </p:nvSpPr>
        <p:spPr>
          <a:xfrm>
            <a:off x="7052578" y="3704253"/>
            <a:ext cx="4602600" cy="19002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lt1"/>
              </a:buClr>
              <a:buSzPts val="1800"/>
              <a:buFont typeface="Noto Sans Symbols"/>
              <a:buChar char="▪"/>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92" name="Google Shape;292;gcc6b9a28b9_0_523"/>
          <p:cNvSpPr/>
          <p:nvPr/>
        </p:nvSpPr>
        <p:spPr>
          <a:xfrm>
            <a:off x="982568" y="4884407"/>
            <a:ext cx="4150500" cy="468000"/>
          </a:xfrm>
          <a:prstGeom prst="snip2SameRect">
            <a:avLst>
              <a:gd fmla="val 18846" name="adj1"/>
              <a:gd fmla="val 19946" name="adj2"/>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293" name="Google Shape;293;gcc6b9a28b9_0_523"/>
          <p:cNvSpPr txBox="1"/>
          <p:nvPr>
            <p:ph idx="6" type="body"/>
          </p:nvPr>
        </p:nvSpPr>
        <p:spPr>
          <a:xfrm>
            <a:off x="982569" y="4902407"/>
            <a:ext cx="4150500" cy="432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94" name="Google Shape;294;gcc6b9a28b9_0_52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Слайд №2.2 Разворот слева">
  <p:cSld name="3_Слайд №2.2 Разворот слева">
    <p:bg>
      <p:bgPr>
        <a:solidFill>
          <a:srgbClr val="F5F6F6"/>
        </a:solidFill>
      </p:bgPr>
    </p:bg>
    <p:spTree>
      <p:nvGrpSpPr>
        <p:cNvPr id="295" name="Shape 295"/>
        <p:cNvGrpSpPr/>
        <p:nvPr/>
      </p:nvGrpSpPr>
      <p:grpSpPr>
        <a:xfrm>
          <a:off x="0" y="0"/>
          <a:ext cx="0" cy="0"/>
          <a:chOff x="0" y="0"/>
          <a:chExt cx="0" cy="0"/>
        </a:xfrm>
      </p:grpSpPr>
      <p:sp>
        <p:nvSpPr>
          <p:cNvPr id="296" name="Google Shape;296;gcc6b9a28b9_0_535"/>
          <p:cNvSpPr txBox="1"/>
          <p:nvPr>
            <p:ph idx="1" type="body"/>
          </p:nvPr>
        </p:nvSpPr>
        <p:spPr>
          <a:xfrm>
            <a:off x="994677" y="3062982"/>
            <a:ext cx="4274100" cy="10800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297" name="Google Shape;297;gcc6b9a28b9_0_535"/>
          <p:cNvCxnSpPr/>
          <p:nvPr/>
        </p:nvCxnSpPr>
        <p:spPr>
          <a:xfrm>
            <a:off x="994677" y="2599104"/>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298" name="Google Shape;298;gcc6b9a28b9_0_535"/>
          <p:cNvPicPr preferRelativeResize="0"/>
          <p:nvPr/>
        </p:nvPicPr>
        <p:blipFill rotWithShape="1">
          <a:blip r:embed="rId2">
            <a:alphaModFix/>
          </a:blip>
          <a:srcRect b="77677" l="45142" r="38530" t="5844"/>
          <a:stretch/>
        </p:blipFill>
        <p:spPr>
          <a:xfrm rot="5400000">
            <a:off x="10672894" y="5338897"/>
            <a:ext cx="1519107" cy="1519104"/>
          </a:xfrm>
          <a:prstGeom prst="rect">
            <a:avLst/>
          </a:prstGeom>
          <a:noFill/>
          <a:ln>
            <a:noFill/>
          </a:ln>
        </p:spPr>
      </p:pic>
      <p:sp>
        <p:nvSpPr>
          <p:cNvPr id="299" name="Google Shape;299;gcc6b9a28b9_0_53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pic>
        <p:nvPicPr>
          <p:cNvPr id="300" name="Google Shape;300;gcc6b9a28b9_0_535"/>
          <p:cNvPicPr preferRelativeResize="0"/>
          <p:nvPr/>
        </p:nvPicPr>
        <p:blipFill rotWithShape="1">
          <a:blip r:embed="rId3">
            <a:alphaModFix/>
          </a:blip>
          <a:srcRect b="0" l="0" r="0" t="0"/>
          <a:stretch/>
        </p:blipFill>
        <p:spPr>
          <a:xfrm>
            <a:off x="215858" y="1126409"/>
            <a:ext cx="6837006" cy="593941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лист">
  <p:cSld name="1_Титульный лист">
    <p:bg>
      <p:bgPr>
        <a:solidFill>
          <a:srgbClr val="F5F6F6"/>
        </a:solidFill>
      </p:bgPr>
    </p:bg>
    <p:spTree>
      <p:nvGrpSpPr>
        <p:cNvPr id="301" name="Shape 301"/>
        <p:cNvGrpSpPr/>
        <p:nvPr/>
      </p:nvGrpSpPr>
      <p:grpSpPr>
        <a:xfrm>
          <a:off x="0" y="0"/>
          <a:ext cx="0" cy="0"/>
          <a:chOff x="0" y="0"/>
          <a:chExt cx="0" cy="0"/>
        </a:xfrm>
      </p:grpSpPr>
      <p:pic>
        <p:nvPicPr>
          <p:cNvPr id="302" name="Google Shape;302;gcc6b9a28b9_0_541"/>
          <p:cNvPicPr preferRelativeResize="0"/>
          <p:nvPr/>
        </p:nvPicPr>
        <p:blipFill rotWithShape="1">
          <a:blip r:embed="rId2">
            <a:alphaModFix/>
          </a:blip>
          <a:srcRect b="0" l="0" r="0" t="0"/>
          <a:stretch/>
        </p:blipFill>
        <p:spPr>
          <a:xfrm>
            <a:off x="6330050" y="1034349"/>
            <a:ext cx="7703506" cy="6857999"/>
          </a:xfrm>
          <a:prstGeom prst="rect">
            <a:avLst/>
          </a:prstGeom>
          <a:noFill/>
          <a:ln>
            <a:noFill/>
          </a:ln>
        </p:spPr>
      </p:pic>
      <p:pic>
        <p:nvPicPr>
          <p:cNvPr descr="Рисунок 720" id="303" name="Google Shape;303;gcc6b9a28b9_0_541"/>
          <p:cNvPicPr preferRelativeResize="0"/>
          <p:nvPr/>
        </p:nvPicPr>
        <p:blipFill rotWithShape="1">
          <a:blip r:embed="rId3">
            <a:alphaModFix/>
          </a:blip>
          <a:srcRect b="65081" l="54788" r="38528" t="2979"/>
          <a:stretch/>
        </p:blipFill>
        <p:spPr>
          <a:xfrm rot="10800000">
            <a:off x="-280871" y="3102805"/>
            <a:ext cx="921956" cy="4365280"/>
          </a:xfrm>
          <a:prstGeom prst="rect">
            <a:avLst/>
          </a:prstGeom>
          <a:noFill/>
          <a:ln>
            <a:noFill/>
          </a:ln>
        </p:spPr>
      </p:pic>
      <p:grpSp>
        <p:nvGrpSpPr>
          <p:cNvPr id="304" name="Google Shape;304;gcc6b9a28b9_0_541"/>
          <p:cNvGrpSpPr/>
          <p:nvPr/>
        </p:nvGrpSpPr>
        <p:grpSpPr>
          <a:xfrm rot="5400000">
            <a:off x="5183254" y="7379987"/>
            <a:ext cx="947995" cy="1802796"/>
            <a:chOff x="-20178" y="0"/>
            <a:chExt cx="947995" cy="1802796"/>
          </a:xfrm>
        </p:grpSpPr>
        <p:grpSp>
          <p:nvGrpSpPr>
            <p:cNvPr id="305" name="Google Shape;305;gcc6b9a28b9_0_541"/>
            <p:cNvGrpSpPr/>
            <p:nvPr/>
          </p:nvGrpSpPr>
          <p:grpSpPr>
            <a:xfrm>
              <a:off x="-20178" y="0"/>
              <a:ext cx="935036" cy="914520"/>
              <a:chOff x="12069606" y="-1340127"/>
              <a:chExt cx="935036" cy="914520"/>
            </a:xfrm>
          </p:grpSpPr>
          <p:cxnSp>
            <p:nvCxnSpPr>
              <p:cNvPr id="306" name="Google Shape;306;gcc6b9a28b9_0_541"/>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07" name="Google Shape;307;gcc6b9a28b9_0_541"/>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08" name="Google Shape;308;gcc6b9a28b9_0_541"/>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09" name="Google Shape;309;gcc6b9a28b9_0_541"/>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10" name="Google Shape;310;gcc6b9a28b9_0_541"/>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11" name="Google Shape;311;gcc6b9a28b9_0_541"/>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nvGrpSpPr>
            <p:cNvPr id="312" name="Google Shape;312;gcc6b9a28b9_0_541"/>
            <p:cNvGrpSpPr/>
            <p:nvPr/>
          </p:nvGrpSpPr>
          <p:grpSpPr>
            <a:xfrm>
              <a:off x="-7220" y="888276"/>
              <a:ext cx="935036" cy="914520"/>
              <a:chOff x="12069606" y="-1340127"/>
              <a:chExt cx="935036" cy="914520"/>
            </a:xfrm>
          </p:grpSpPr>
          <p:cxnSp>
            <p:nvCxnSpPr>
              <p:cNvPr id="313" name="Google Shape;313;gcc6b9a28b9_0_541"/>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14" name="Google Shape;314;gcc6b9a28b9_0_541"/>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15" name="Google Shape;315;gcc6b9a28b9_0_541"/>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16" name="Google Shape;316;gcc6b9a28b9_0_541"/>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17" name="Google Shape;317;gcc6b9a28b9_0_541"/>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18" name="Google Shape;318;gcc6b9a28b9_0_541"/>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sp>
        <p:nvSpPr>
          <p:cNvPr id="319" name="Google Shape;319;gcc6b9a28b9_0_541"/>
          <p:cNvSpPr txBox="1"/>
          <p:nvPr/>
        </p:nvSpPr>
        <p:spPr>
          <a:xfrm>
            <a:off x="817872" y="2922101"/>
            <a:ext cx="4473600" cy="75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СПАСИБО</a:t>
            </a:r>
            <a:endParaRPr/>
          </a:p>
        </p:txBody>
      </p:sp>
      <p:sp>
        <p:nvSpPr>
          <p:cNvPr id="320" name="Google Shape;320;gcc6b9a28b9_0_541"/>
          <p:cNvSpPr txBox="1"/>
          <p:nvPr/>
        </p:nvSpPr>
        <p:spPr>
          <a:xfrm>
            <a:off x="830483" y="3685902"/>
            <a:ext cx="5984700" cy="176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Титульный лист">
  <p:cSld name="6_Титульный лист">
    <p:bg>
      <p:bgPr>
        <a:solidFill>
          <a:srgbClr val="F5F6F6"/>
        </a:solidFill>
      </p:bgPr>
    </p:bg>
    <p:spTree>
      <p:nvGrpSpPr>
        <p:cNvPr id="321" name="Shape 321"/>
        <p:cNvGrpSpPr/>
        <p:nvPr/>
      </p:nvGrpSpPr>
      <p:grpSpPr>
        <a:xfrm>
          <a:off x="0" y="0"/>
          <a:ext cx="0" cy="0"/>
          <a:chOff x="0" y="0"/>
          <a:chExt cx="0" cy="0"/>
        </a:xfrm>
      </p:grpSpPr>
      <p:pic>
        <p:nvPicPr>
          <p:cNvPr descr="Рисунок 720" id="322" name="Google Shape;322;gcc6b9a28b9_0_561"/>
          <p:cNvPicPr preferRelativeResize="0"/>
          <p:nvPr/>
        </p:nvPicPr>
        <p:blipFill rotWithShape="1">
          <a:blip r:embed="rId2">
            <a:alphaModFix/>
          </a:blip>
          <a:srcRect b="65081" l="54788" r="38528" t="2979"/>
          <a:stretch/>
        </p:blipFill>
        <p:spPr>
          <a:xfrm rot="10800000">
            <a:off x="-4" y="2492720"/>
            <a:ext cx="921956" cy="4365280"/>
          </a:xfrm>
          <a:prstGeom prst="rect">
            <a:avLst/>
          </a:prstGeom>
          <a:noFill/>
          <a:ln>
            <a:noFill/>
          </a:ln>
        </p:spPr>
      </p:pic>
      <p:sp>
        <p:nvSpPr>
          <p:cNvPr id="323" name="Google Shape;323;gcc6b9a28b9_0_561"/>
          <p:cNvSpPr txBox="1"/>
          <p:nvPr>
            <p:ph idx="1" type="body"/>
          </p:nvPr>
        </p:nvSpPr>
        <p:spPr>
          <a:xfrm>
            <a:off x="1651826" y="5243565"/>
            <a:ext cx="5799600" cy="33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324" name="Google Shape;324;gcc6b9a28b9_0_561"/>
          <p:cNvSpPr txBox="1"/>
          <p:nvPr>
            <p:ph idx="2" type="body"/>
          </p:nvPr>
        </p:nvSpPr>
        <p:spPr>
          <a:xfrm>
            <a:off x="1651826" y="3366229"/>
            <a:ext cx="5800800" cy="163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325" name="Google Shape;325;gcc6b9a28b9_0_561"/>
          <p:cNvGrpSpPr/>
          <p:nvPr/>
        </p:nvGrpSpPr>
        <p:grpSpPr>
          <a:xfrm rot="5400000">
            <a:off x="5183254" y="7379987"/>
            <a:ext cx="947995" cy="1802796"/>
            <a:chOff x="-20178" y="0"/>
            <a:chExt cx="947995" cy="1802796"/>
          </a:xfrm>
        </p:grpSpPr>
        <p:grpSp>
          <p:nvGrpSpPr>
            <p:cNvPr id="326" name="Google Shape;326;gcc6b9a28b9_0_561"/>
            <p:cNvGrpSpPr/>
            <p:nvPr/>
          </p:nvGrpSpPr>
          <p:grpSpPr>
            <a:xfrm>
              <a:off x="-20178" y="0"/>
              <a:ext cx="935036" cy="914520"/>
              <a:chOff x="12069606" y="-1340127"/>
              <a:chExt cx="935036" cy="914520"/>
            </a:xfrm>
          </p:grpSpPr>
          <p:cxnSp>
            <p:nvCxnSpPr>
              <p:cNvPr id="327" name="Google Shape;327;gcc6b9a28b9_0_561"/>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28" name="Google Shape;328;gcc6b9a28b9_0_561"/>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29" name="Google Shape;329;gcc6b9a28b9_0_561"/>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30" name="Google Shape;330;gcc6b9a28b9_0_561"/>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31" name="Google Shape;331;gcc6b9a28b9_0_561"/>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32" name="Google Shape;332;gcc6b9a28b9_0_561"/>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nvGrpSpPr>
            <p:cNvPr id="333" name="Google Shape;333;gcc6b9a28b9_0_561"/>
            <p:cNvGrpSpPr/>
            <p:nvPr/>
          </p:nvGrpSpPr>
          <p:grpSpPr>
            <a:xfrm>
              <a:off x="-7220" y="888276"/>
              <a:ext cx="935036" cy="914520"/>
              <a:chOff x="12069606" y="-1340127"/>
              <a:chExt cx="935036" cy="914520"/>
            </a:xfrm>
          </p:grpSpPr>
          <p:cxnSp>
            <p:nvCxnSpPr>
              <p:cNvPr id="334" name="Google Shape;334;gcc6b9a28b9_0_561"/>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35" name="Google Shape;335;gcc6b9a28b9_0_561"/>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36" name="Google Shape;336;gcc6b9a28b9_0_561"/>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37" name="Google Shape;337;gcc6b9a28b9_0_561"/>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38" name="Google Shape;338;gcc6b9a28b9_0_561"/>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39" name="Google Shape;339;gcc6b9a28b9_0_561"/>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pic>
        <p:nvPicPr>
          <p:cNvPr id="340" name="Google Shape;340;gcc6b9a28b9_0_561"/>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341" name="Google Shape;341;gcc6b9a28b9_0_561"/>
          <p:cNvPicPr preferRelativeResize="0"/>
          <p:nvPr/>
        </p:nvPicPr>
        <p:blipFill rotWithShape="1">
          <a:blip r:embed="rId4">
            <a:alphaModFix/>
          </a:blip>
          <a:srcRect b="0" l="0" r="0" t="0"/>
          <a:stretch/>
        </p:blipFill>
        <p:spPr>
          <a:xfrm>
            <a:off x="1651826" y="2074137"/>
            <a:ext cx="3225649" cy="707163"/>
          </a:xfrm>
          <a:prstGeom prst="rect">
            <a:avLst/>
          </a:prstGeom>
          <a:noFill/>
          <a:ln>
            <a:noFill/>
          </a:ln>
        </p:spPr>
      </p:pic>
    </p:spTree>
  </p:cSld>
  <p:clrMapOvr>
    <a:masterClrMapping/>
  </p:clrMapOvr>
  <p:extLst>
    <p:ext uri="{DCECCB84-F9BA-43D5-87BE-67443E8EF086}">
      <p15:sldGuideLst>
        <p15:guide id="1" orient="horz" pos="1752">
          <p15:clr>
            <a:srgbClr val="FBAE40"/>
          </p15:clr>
        </p15:guide>
        <p15:guide id="2" pos="103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Титульный лист">
  <p:cSld name="5_Титульный лист">
    <p:bg>
      <p:bgPr>
        <a:solidFill>
          <a:srgbClr val="F5F6F6"/>
        </a:solidFill>
      </p:bgPr>
    </p:bg>
    <p:spTree>
      <p:nvGrpSpPr>
        <p:cNvPr id="342" name="Shape 342"/>
        <p:cNvGrpSpPr/>
        <p:nvPr/>
      </p:nvGrpSpPr>
      <p:grpSpPr>
        <a:xfrm>
          <a:off x="0" y="0"/>
          <a:ext cx="0" cy="0"/>
          <a:chOff x="0" y="0"/>
          <a:chExt cx="0" cy="0"/>
        </a:xfrm>
      </p:grpSpPr>
      <p:pic>
        <p:nvPicPr>
          <p:cNvPr descr="Рисунок 720" id="343" name="Google Shape;343;gcc6b9a28b9_0_582"/>
          <p:cNvPicPr preferRelativeResize="0"/>
          <p:nvPr/>
        </p:nvPicPr>
        <p:blipFill rotWithShape="1">
          <a:blip r:embed="rId2">
            <a:alphaModFix/>
          </a:blip>
          <a:srcRect b="65081" l="54788" r="38528" t="2979"/>
          <a:stretch/>
        </p:blipFill>
        <p:spPr>
          <a:xfrm rot="10800000">
            <a:off x="-4" y="2492720"/>
            <a:ext cx="921956" cy="4365280"/>
          </a:xfrm>
          <a:prstGeom prst="rect">
            <a:avLst/>
          </a:prstGeom>
          <a:noFill/>
          <a:ln>
            <a:noFill/>
          </a:ln>
        </p:spPr>
      </p:pic>
      <p:sp>
        <p:nvSpPr>
          <p:cNvPr id="344" name="Google Shape;344;gcc6b9a28b9_0_582"/>
          <p:cNvSpPr txBox="1"/>
          <p:nvPr>
            <p:ph idx="1" type="body"/>
          </p:nvPr>
        </p:nvSpPr>
        <p:spPr>
          <a:xfrm>
            <a:off x="1651826" y="5243565"/>
            <a:ext cx="5799600" cy="33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345" name="Google Shape;345;gcc6b9a28b9_0_582"/>
          <p:cNvSpPr txBox="1"/>
          <p:nvPr>
            <p:ph idx="2" type="body"/>
          </p:nvPr>
        </p:nvSpPr>
        <p:spPr>
          <a:xfrm>
            <a:off x="1651826" y="3366229"/>
            <a:ext cx="5800800" cy="163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id="346" name="Google Shape;346;gcc6b9a28b9_0_582"/>
          <p:cNvPicPr preferRelativeResize="0"/>
          <p:nvPr/>
        </p:nvPicPr>
        <p:blipFill rotWithShape="1">
          <a:blip r:embed="rId3">
            <a:alphaModFix/>
          </a:blip>
          <a:srcRect b="0" l="0" r="0" t="0"/>
          <a:stretch/>
        </p:blipFill>
        <p:spPr>
          <a:xfrm>
            <a:off x="1651826" y="2497249"/>
            <a:ext cx="2565332" cy="301298"/>
          </a:xfrm>
          <a:prstGeom prst="rect">
            <a:avLst/>
          </a:prstGeom>
          <a:noFill/>
          <a:ln>
            <a:noFill/>
          </a:ln>
        </p:spPr>
      </p:pic>
      <p:grpSp>
        <p:nvGrpSpPr>
          <p:cNvPr id="347" name="Google Shape;347;gcc6b9a28b9_0_582"/>
          <p:cNvGrpSpPr/>
          <p:nvPr/>
        </p:nvGrpSpPr>
        <p:grpSpPr>
          <a:xfrm rot="5400000">
            <a:off x="5183254" y="7379987"/>
            <a:ext cx="947995" cy="1802796"/>
            <a:chOff x="-20178" y="0"/>
            <a:chExt cx="947995" cy="1802796"/>
          </a:xfrm>
        </p:grpSpPr>
        <p:grpSp>
          <p:nvGrpSpPr>
            <p:cNvPr id="348" name="Google Shape;348;gcc6b9a28b9_0_582"/>
            <p:cNvGrpSpPr/>
            <p:nvPr/>
          </p:nvGrpSpPr>
          <p:grpSpPr>
            <a:xfrm>
              <a:off x="-20178" y="0"/>
              <a:ext cx="935036" cy="914520"/>
              <a:chOff x="12069606" y="-1340127"/>
              <a:chExt cx="935036" cy="914520"/>
            </a:xfrm>
          </p:grpSpPr>
          <p:cxnSp>
            <p:nvCxnSpPr>
              <p:cNvPr id="349" name="Google Shape;349;gcc6b9a28b9_0_582"/>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50" name="Google Shape;350;gcc6b9a28b9_0_582"/>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51" name="Google Shape;351;gcc6b9a28b9_0_582"/>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52" name="Google Shape;352;gcc6b9a28b9_0_582"/>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53" name="Google Shape;353;gcc6b9a28b9_0_582"/>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54" name="Google Shape;354;gcc6b9a28b9_0_582"/>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nvGrpSpPr>
            <p:cNvPr id="355" name="Google Shape;355;gcc6b9a28b9_0_582"/>
            <p:cNvGrpSpPr/>
            <p:nvPr/>
          </p:nvGrpSpPr>
          <p:grpSpPr>
            <a:xfrm>
              <a:off x="-7220" y="888276"/>
              <a:ext cx="935036" cy="914520"/>
              <a:chOff x="12069606" y="-1340127"/>
              <a:chExt cx="935036" cy="914520"/>
            </a:xfrm>
          </p:grpSpPr>
          <p:cxnSp>
            <p:nvCxnSpPr>
              <p:cNvPr id="356" name="Google Shape;356;gcc6b9a28b9_0_582"/>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57" name="Google Shape;357;gcc6b9a28b9_0_582"/>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58" name="Google Shape;358;gcc6b9a28b9_0_582"/>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59" name="Google Shape;359;gcc6b9a28b9_0_582"/>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60" name="Google Shape;360;gcc6b9a28b9_0_582"/>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61" name="Google Shape;361;gcc6b9a28b9_0_582"/>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pic>
        <p:nvPicPr>
          <p:cNvPr id="362" name="Google Shape;362;gcc6b9a28b9_0_582"/>
          <p:cNvPicPr preferRelativeResize="0"/>
          <p:nvPr/>
        </p:nvPicPr>
        <p:blipFill rotWithShape="1">
          <a:blip r:embed="rId4">
            <a:alphaModFix/>
          </a:blip>
          <a:srcRect b="0" l="0" r="0" t="0"/>
          <a:stretch/>
        </p:blipFill>
        <p:spPr>
          <a:xfrm>
            <a:off x="6602729" y="1568834"/>
            <a:ext cx="5589271" cy="6858000"/>
          </a:xfrm>
          <a:prstGeom prst="rect">
            <a:avLst/>
          </a:prstGeom>
          <a:noFill/>
          <a:ln>
            <a:noFill/>
          </a:ln>
        </p:spPr>
      </p:pic>
      <p:sp>
        <p:nvSpPr>
          <p:cNvPr id="363" name="Google Shape;363;gcc6b9a28b9_0_582"/>
          <p:cNvSpPr txBox="1"/>
          <p:nvPr>
            <p:ph idx="3" type="body"/>
          </p:nvPr>
        </p:nvSpPr>
        <p:spPr>
          <a:xfrm>
            <a:off x="1651826" y="5925324"/>
            <a:ext cx="5799600" cy="33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Титульный лист">
  <p:cSld name="3_Титульный лист">
    <p:bg>
      <p:bgPr>
        <a:solidFill>
          <a:srgbClr val="F5F6F6"/>
        </a:solidFill>
      </p:bgPr>
    </p:bg>
    <p:spTree>
      <p:nvGrpSpPr>
        <p:cNvPr id="364" name="Shape 364"/>
        <p:cNvGrpSpPr/>
        <p:nvPr/>
      </p:nvGrpSpPr>
      <p:grpSpPr>
        <a:xfrm>
          <a:off x="0" y="0"/>
          <a:ext cx="0" cy="0"/>
          <a:chOff x="0" y="0"/>
          <a:chExt cx="0" cy="0"/>
        </a:xfrm>
      </p:grpSpPr>
      <p:pic>
        <p:nvPicPr>
          <p:cNvPr descr="Рисунок 720" id="365" name="Google Shape;365;gcc6b9a28b9_0_604"/>
          <p:cNvPicPr preferRelativeResize="0"/>
          <p:nvPr/>
        </p:nvPicPr>
        <p:blipFill rotWithShape="1">
          <a:blip r:embed="rId2">
            <a:alphaModFix/>
          </a:blip>
          <a:srcRect b="65081" l="54788" r="38528" t="2979"/>
          <a:stretch/>
        </p:blipFill>
        <p:spPr>
          <a:xfrm rot="10800000">
            <a:off x="-4" y="2492720"/>
            <a:ext cx="921956" cy="4365280"/>
          </a:xfrm>
          <a:prstGeom prst="rect">
            <a:avLst/>
          </a:prstGeom>
          <a:noFill/>
          <a:ln>
            <a:noFill/>
          </a:ln>
        </p:spPr>
      </p:pic>
      <p:sp>
        <p:nvSpPr>
          <p:cNvPr id="366" name="Google Shape;366;gcc6b9a28b9_0_604"/>
          <p:cNvSpPr txBox="1"/>
          <p:nvPr>
            <p:ph idx="1" type="body"/>
          </p:nvPr>
        </p:nvSpPr>
        <p:spPr>
          <a:xfrm>
            <a:off x="1651826" y="5243565"/>
            <a:ext cx="5799600" cy="33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367" name="Google Shape;367;gcc6b9a28b9_0_604"/>
          <p:cNvSpPr txBox="1"/>
          <p:nvPr>
            <p:ph idx="2" type="body"/>
          </p:nvPr>
        </p:nvSpPr>
        <p:spPr>
          <a:xfrm>
            <a:off x="1651826" y="3366229"/>
            <a:ext cx="5800800" cy="163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368" name="Google Shape;368;gcc6b9a28b9_0_604"/>
          <p:cNvGrpSpPr/>
          <p:nvPr/>
        </p:nvGrpSpPr>
        <p:grpSpPr>
          <a:xfrm rot="5400000">
            <a:off x="5183254" y="7379987"/>
            <a:ext cx="947995" cy="1802796"/>
            <a:chOff x="-20178" y="0"/>
            <a:chExt cx="947995" cy="1802796"/>
          </a:xfrm>
        </p:grpSpPr>
        <p:grpSp>
          <p:nvGrpSpPr>
            <p:cNvPr id="369" name="Google Shape;369;gcc6b9a28b9_0_604"/>
            <p:cNvGrpSpPr/>
            <p:nvPr/>
          </p:nvGrpSpPr>
          <p:grpSpPr>
            <a:xfrm>
              <a:off x="-20178" y="0"/>
              <a:ext cx="935036" cy="914520"/>
              <a:chOff x="12069606" y="-1340127"/>
              <a:chExt cx="935036" cy="914520"/>
            </a:xfrm>
          </p:grpSpPr>
          <p:cxnSp>
            <p:nvCxnSpPr>
              <p:cNvPr id="370" name="Google Shape;370;gcc6b9a28b9_0_604"/>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71" name="Google Shape;371;gcc6b9a28b9_0_604"/>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72" name="Google Shape;372;gcc6b9a28b9_0_604"/>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73" name="Google Shape;373;gcc6b9a28b9_0_604"/>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74" name="Google Shape;374;gcc6b9a28b9_0_604"/>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75" name="Google Shape;375;gcc6b9a28b9_0_604"/>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nvGrpSpPr>
            <p:cNvPr id="376" name="Google Shape;376;gcc6b9a28b9_0_604"/>
            <p:cNvGrpSpPr/>
            <p:nvPr/>
          </p:nvGrpSpPr>
          <p:grpSpPr>
            <a:xfrm>
              <a:off x="-7220" y="888276"/>
              <a:ext cx="935036" cy="914520"/>
              <a:chOff x="12069606" y="-1340127"/>
              <a:chExt cx="935036" cy="914520"/>
            </a:xfrm>
          </p:grpSpPr>
          <p:cxnSp>
            <p:nvCxnSpPr>
              <p:cNvPr id="377" name="Google Shape;377;gcc6b9a28b9_0_604"/>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78" name="Google Shape;378;gcc6b9a28b9_0_604"/>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79" name="Google Shape;379;gcc6b9a28b9_0_604"/>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80" name="Google Shape;380;gcc6b9a28b9_0_604"/>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81" name="Google Shape;381;gcc6b9a28b9_0_604"/>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82" name="Google Shape;382;gcc6b9a28b9_0_604"/>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pic>
        <p:nvPicPr>
          <p:cNvPr id="383" name="Google Shape;383;gcc6b9a28b9_0_604"/>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384" name="Google Shape;384;gcc6b9a28b9_0_604"/>
          <p:cNvPicPr preferRelativeResize="0"/>
          <p:nvPr/>
        </p:nvPicPr>
        <p:blipFill rotWithShape="1">
          <a:blip r:embed="rId4">
            <a:alphaModFix/>
          </a:blip>
          <a:srcRect b="0" l="0" r="0" t="0"/>
          <a:stretch/>
        </p:blipFill>
        <p:spPr>
          <a:xfrm>
            <a:off x="1651826" y="2532889"/>
            <a:ext cx="2255993" cy="286511"/>
          </a:xfrm>
          <a:prstGeom prst="rect">
            <a:avLst/>
          </a:prstGeom>
          <a:noFill/>
          <a:ln>
            <a:noFill/>
          </a:ln>
        </p:spPr>
      </p:pic>
    </p:spTree>
  </p:cSld>
  <p:clrMapOvr>
    <a:masterClrMapping/>
  </p:clrMapOvr>
  <p:extLst>
    <p:ext uri="{DCECCB84-F9BA-43D5-87BE-67443E8EF086}">
      <p15:sldGuideLst>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1 Стандартный">
  <p:cSld name="Слайд №1.1 Стандартный">
    <p:spTree>
      <p:nvGrpSpPr>
        <p:cNvPr id="36" name="Shape 36"/>
        <p:cNvGrpSpPr/>
        <p:nvPr/>
      </p:nvGrpSpPr>
      <p:grpSpPr>
        <a:xfrm>
          <a:off x="0" y="0"/>
          <a:ext cx="0" cy="0"/>
          <a:chOff x="0" y="0"/>
          <a:chExt cx="0" cy="0"/>
        </a:xfrm>
      </p:grpSpPr>
      <p:sp>
        <p:nvSpPr>
          <p:cNvPr id="37" name="Google Shape;37;p15"/>
          <p:cNvSpPr/>
          <p:nvPr/>
        </p:nvSpPr>
        <p:spPr>
          <a:xfrm>
            <a:off x="0" y="-108488"/>
            <a:ext cx="3626603" cy="6966488"/>
          </a:xfrm>
          <a:prstGeom prst="rect">
            <a:avLst/>
          </a:prstGeom>
          <a:solidFill>
            <a:srgbClr val="F5F6F6"/>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descr="Рисунок 720" id="38" name="Google Shape;38;p15"/>
          <p:cNvPicPr preferRelativeResize="0"/>
          <p:nvPr/>
        </p:nvPicPr>
        <p:blipFill rotWithShape="1">
          <a:blip r:embed="rId2">
            <a:alphaModFix/>
          </a:blip>
          <a:srcRect b="73299" l="54787" r="34192" t="15578"/>
          <a:stretch/>
        </p:blipFill>
        <p:spPr>
          <a:xfrm rot="5400000">
            <a:off x="0" y="0"/>
            <a:ext cx="677333" cy="677333"/>
          </a:xfrm>
          <a:prstGeom prst="rect">
            <a:avLst/>
          </a:prstGeom>
          <a:noFill/>
          <a:ln>
            <a:noFill/>
          </a:ln>
        </p:spPr>
      </p:pic>
      <p:pic>
        <p:nvPicPr>
          <p:cNvPr id="39" name="Google Shape;39;p15"/>
          <p:cNvPicPr preferRelativeResize="0"/>
          <p:nvPr/>
        </p:nvPicPr>
        <p:blipFill rotWithShape="1">
          <a:blip r:embed="rId3">
            <a:alphaModFix/>
          </a:blip>
          <a:srcRect b="2442" l="0" r="0" t="0"/>
          <a:stretch/>
        </p:blipFill>
        <p:spPr>
          <a:xfrm>
            <a:off x="650271" y="1499219"/>
            <a:ext cx="5928851" cy="2833262"/>
          </a:xfrm>
          <a:prstGeom prst="rect">
            <a:avLst/>
          </a:prstGeom>
          <a:noFill/>
          <a:ln>
            <a:noFill/>
          </a:ln>
        </p:spPr>
      </p:pic>
      <p:pic>
        <p:nvPicPr>
          <p:cNvPr id="40" name="Google Shape;40;p15"/>
          <p:cNvPicPr preferRelativeResize="0"/>
          <p:nvPr/>
        </p:nvPicPr>
        <p:blipFill rotWithShape="1">
          <a:blip r:embed="rId4">
            <a:alphaModFix/>
          </a:blip>
          <a:srcRect b="0" l="0" r="0" t="0"/>
          <a:stretch/>
        </p:blipFill>
        <p:spPr>
          <a:xfrm>
            <a:off x="215858" y="1126409"/>
            <a:ext cx="6837007" cy="5939411"/>
          </a:xfrm>
          <a:prstGeom prst="rect">
            <a:avLst/>
          </a:prstGeom>
          <a:noFill/>
          <a:ln>
            <a:noFill/>
          </a:ln>
        </p:spPr>
      </p:pic>
      <p:cxnSp>
        <p:nvCxnSpPr>
          <p:cNvPr id="41" name="Google Shape;41;p15"/>
          <p:cNvCxnSpPr/>
          <p:nvPr/>
        </p:nvCxnSpPr>
        <p:spPr>
          <a:xfrm>
            <a:off x="7487278" y="1532524"/>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42" name="Google Shape;42;p15"/>
          <p:cNvSpPr txBox="1"/>
          <p:nvPr>
            <p:ph idx="1" type="body"/>
          </p:nvPr>
        </p:nvSpPr>
        <p:spPr>
          <a:xfrm>
            <a:off x="7487278" y="3766046"/>
            <a:ext cx="3458465" cy="268085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3" name="Google Shape;43;p15"/>
          <p:cNvSpPr txBox="1"/>
          <p:nvPr>
            <p:ph idx="2" type="body"/>
          </p:nvPr>
        </p:nvSpPr>
        <p:spPr>
          <a:xfrm>
            <a:off x="7487278" y="1996403"/>
            <a:ext cx="3458465"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4" name="Google Shape;44;p1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Титульный лист">
  <p:cSld name="4_Титульный лист">
    <p:bg>
      <p:bgPr>
        <a:solidFill>
          <a:srgbClr val="F5F6F6"/>
        </a:solidFill>
      </p:bgPr>
    </p:bg>
    <p:spTree>
      <p:nvGrpSpPr>
        <p:cNvPr id="385" name="Shape 385"/>
        <p:cNvGrpSpPr/>
        <p:nvPr/>
      </p:nvGrpSpPr>
      <p:grpSpPr>
        <a:xfrm>
          <a:off x="0" y="0"/>
          <a:ext cx="0" cy="0"/>
          <a:chOff x="0" y="0"/>
          <a:chExt cx="0" cy="0"/>
        </a:xfrm>
      </p:grpSpPr>
      <p:sp>
        <p:nvSpPr>
          <p:cNvPr id="386" name="Google Shape;386;gcc6b9a28b9_0_625"/>
          <p:cNvSpPr txBox="1"/>
          <p:nvPr>
            <p:ph idx="1" type="body"/>
          </p:nvPr>
        </p:nvSpPr>
        <p:spPr>
          <a:xfrm>
            <a:off x="5469372" y="5243565"/>
            <a:ext cx="5799600" cy="33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387" name="Google Shape;387;gcc6b9a28b9_0_625"/>
          <p:cNvSpPr txBox="1"/>
          <p:nvPr>
            <p:ph idx="2" type="body"/>
          </p:nvPr>
        </p:nvSpPr>
        <p:spPr>
          <a:xfrm>
            <a:off x="5469372" y="3366229"/>
            <a:ext cx="5800800" cy="163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388" name="Google Shape;388;gcc6b9a28b9_0_625"/>
          <p:cNvGrpSpPr/>
          <p:nvPr/>
        </p:nvGrpSpPr>
        <p:grpSpPr>
          <a:xfrm rot="5400000">
            <a:off x="5183254" y="7379987"/>
            <a:ext cx="947995" cy="1802796"/>
            <a:chOff x="-20178" y="0"/>
            <a:chExt cx="947995" cy="1802796"/>
          </a:xfrm>
        </p:grpSpPr>
        <p:grpSp>
          <p:nvGrpSpPr>
            <p:cNvPr id="389" name="Google Shape;389;gcc6b9a28b9_0_625"/>
            <p:cNvGrpSpPr/>
            <p:nvPr/>
          </p:nvGrpSpPr>
          <p:grpSpPr>
            <a:xfrm>
              <a:off x="-20178" y="0"/>
              <a:ext cx="935036" cy="914520"/>
              <a:chOff x="12069606" y="-1340127"/>
              <a:chExt cx="935036" cy="914520"/>
            </a:xfrm>
          </p:grpSpPr>
          <p:cxnSp>
            <p:nvCxnSpPr>
              <p:cNvPr id="390" name="Google Shape;390;gcc6b9a28b9_0_625"/>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91" name="Google Shape;391;gcc6b9a28b9_0_625"/>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92" name="Google Shape;392;gcc6b9a28b9_0_625"/>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93" name="Google Shape;393;gcc6b9a28b9_0_625"/>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394" name="Google Shape;394;gcc6b9a28b9_0_625"/>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95" name="Google Shape;395;gcc6b9a28b9_0_625"/>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nvGrpSpPr>
            <p:cNvPr id="396" name="Google Shape;396;gcc6b9a28b9_0_625"/>
            <p:cNvGrpSpPr/>
            <p:nvPr/>
          </p:nvGrpSpPr>
          <p:grpSpPr>
            <a:xfrm>
              <a:off x="-7220" y="888276"/>
              <a:ext cx="935036" cy="914520"/>
              <a:chOff x="12069606" y="-1340127"/>
              <a:chExt cx="935036" cy="914520"/>
            </a:xfrm>
          </p:grpSpPr>
          <p:cxnSp>
            <p:nvCxnSpPr>
              <p:cNvPr id="397" name="Google Shape;397;gcc6b9a28b9_0_625"/>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398" name="Google Shape;398;gcc6b9a28b9_0_625"/>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399" name="Google Shape;399;gcc6b9a28b9_0_625"/>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400" name="Google Shape;400;gcc6b9a28b9_0_625"/>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401" name="Google Shape;401;gcc6b9a28b9_0_625"/>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402" name="Google Shape;402;gcc6b9a28b9_0_625"/>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pic>
        <p:nvPicPr>
          <p:cNvPr id="403" name="Google Shape;403;gcc6b9a28b9_0_625"/>
          <p:cNvPicPr preferRelativeResize="0"/>
          <p:nvPr/>
        </p:nvPicPr>
        <p:blipFill rotWithShape="1">
          <a:blip r:embed="rId2">
            <a:alphaModFix/>
          </a:blip>
          <a:srcRect b="0" l="0" r="0" t="0"/>
          <a:stretch/>
        </p:blipFill>
        <p:spPr>
          <a:xfrm>
            <a:off x="5453187" y="2416919"/>
            <a:ext cx="1841486" cy="419097"/>
          </a:xfrm>
          <a:prstGeom prst="rect">
            <a:avLst/>
          </a:prstGeom>
          <a:noFill/>
          <a:ln>
            <a:noFill/>
          </a:ln>
        </p:spPr>
      </p:pic>
      <p:pic>
        <p:nvPicPr>
          <p:cNvPr descr="Рисунок 720" id="404" name="Google Shape;404;gcc6b9a28b9_0_625"/>
          <p:cNvPicPr preferRelativeResize="0"/>
          <p:nvPr/>
        </p:nvPicPr>
        <p:blipFill rotWithShape="1">
          <a:blip r:embed="rId3">
            <a:alphaModFix/>
          </a:blip>
          <a:srcRect b="65081" l="54788" r="38528" t="2979"/>
          <a:stretch/>
        </p:blipFill>
        <p:spPr>
          <a:xfrm rot="10800000">
            <a:off x="11270044" y="2492720"/>
            <a:ext cx="921956" cy="4365280"/>
          </a:xfrm>
          <a:prstGeom prst="rect">
            <a:avLst/>
          </a:prstGeom>
          <a:noFill/>
          <a:ln>
            <a:noFill/>
          </a:ln>
        </p:spPr>
      </p:pic>
      <p:pic>
        <p:nvPicPr>
          <p:cNvPr id="405" name="Google Shape;405;gcc6b9a28b9_0_625"/>
          <p:cNvPicPr preferRelativeResize="0"/>
          <p:nvPr/>
        </p:nvPicPr>
        <p:blipFill rotWithShape="1">
          <a:blip r:embed="rId4">
            <a:alphaModFix/>
          </a:blip>
          <a:srcRect b="0" l="0" r="0" t="0"/>
          <a:stretch/>
        </p:blipFill>
        <p:spPr>
          <a:xfrm rot="-241090">
            <a:off x="278202" y="2345788"/>
            <a:ext cx="5049831" cy="41804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Титульный лист">
  <p:cSld name="2_Титульный лист">
    <p:bg>
      <p:bgPr>
        <a:solidFill>
          <a:srgbClr val="F5F6F6"/>
        </a:solidFill>
      </p:bgPr>
    </p:bg>
    <p:spTree>
      <p:nvGrpSpPr>
        <p:cNvPr id="406" name="Shape 406"/>
        <p:cNvGrpSpPr/>
        <p:nvPr/>
      </p:nvGrpSpPr>
      <p:grpSpPr>
        <a:xfrm>
          <a:off x="0" y="0"/>
          <a:ext cx="0" cy="0"/>
          <a:chOff x="0" y="0"/>
          <a:chExt cx="0" cy="0"/>
        </a:xfrm>
      </p:grpSpPr>
      <p:pic>
        <p:nvPicPr>
          <p:cNvPr descr="Рисунок 720" id="407" name="Google Shape;407;gcc6b9a28b9_0_646"/>
          <p:cNvPicPr preferRelativeResize="0"/>
          <p:nvPr/>
        </p:nvPicPr>
        <p:blipFill rotWithShape="1">
          <a:blip r:embed="rId2">
            <a:alphaModFix/>
          </a:blip>
          <a:srcRect b="65081" l="54788" r="38528" t="2979"/>
          <a:stretch/>
        </p:blipFill>
        <p:spPr>
          <a:xfrm rot="10800000">
            <a:off x="-4" y="2492720"/>
            <a:ext cx="921956" cy="4365280"/>
          </a:xfrm>
          <a:prstGeom prst="rect">
            <a:avLst/>
          </a:prstGeom>
          <a:noFill/>
          <a:ln>
            <a:noFill/>
          </a:ln>
        </p:spPr>
      </p:pic>
      <p:sp>
        <p:nvSpPr>
          <p:cNvPr id="408" name="Google Shape;408;gcc6b9a28b9_0_646"/>
          <p:cNvSpPr txBox="1"/>
          <p:nvPr>
            <p:ph idx="1" type="body"/>
          </p:nvPr>
        </p:nvSpPr>
        <p:spPr>
          <a:xfrm>
            <a:off x="1436693" y="5243565"/>
            <a:ext cx="5799600" cy="332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09" name="Google Shape;409;gcc6b9a28b9_0_646"/>
          <p:cNvSpPr txBox="1"/>
          <p:nvPr>
            <p:ph idx="2" type="body"/>
          </p:nvPr>
        </p:nvSpPr>
        <p:spPr>
          <a:xfrm>
            <a:off x="1436693" y="3366229"/>
            <a:ext cx="5800800" cy="163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410" name="Google Shape;410;gcc6b9a28b9_0_646"/>
          <p:cNvGrpSpPr/>
          <p:nvPr/>
        </p:nvGrpSpPr>
        <p:grpSpPr>
          <a:xfrm rot="5400000">
            <a:off x="5183254" y="7379987"/>
            <a:ext cx="947995" cy="1802796"/>
            <a:chOff x="-20178" y="0"/>
            <a:chExt cx="947995" cy="1802796"/>
          </a:xfrm>
        </p:grpSpPr>
        <p:grpSp>
          <p:nvGrpSpPr>
            <p:cNvPr id="411" name="Google Shape;411;gcc6b9a28b9_0_646"/>
            <p:cNvGrpSpPr/>
            <p:nvPr/>
          </p:nvGrpSpPr>
          <p:grpSpPr>
            <a:xfrm>
              <a:off x="-20178" y="0"/>
              <a:ext cx="935036" cy="914520"/>
              <a:chOff x="12069606" y="-1340127"/>
              <a:chExt cx="935036" cy="914520"/>
            </a:xfrm>
          </p:grpSpPr>
          <p:cxnSp>
            <p:nvCxnSpPr>
              <p:cNvPr id="412" name="Google Shape;412;gcc6b9a28b9_0_646"/>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413" name="Google Shape;413;gcc6b9a28b9_0_646"/>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414" name="Google Shape;414;gcc6b9a28b9_0_646"/>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415" name="Google Shape;415;gcc6b9a28b9_0_646"/>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416" name="Google Shape;416;gcc6b9a28b9_0_646"/>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417" name="Google Shape;417;gcc6b9a28b9_0_646"/>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nvGrpSpPr>
            <p:cNvPr id="418" name="Google Shape;418;gcc6b9a28b9_0_646"/>
            <p:cNvGrpSpPr/>
            <p:nvPr/>
          </p:nvGrpSpPr>
          <p:grpSpPr>
            <a:xfrm>
              <a:off x="-7220" y="888276"/>
              <a:ext cx="935036" cy="914520"/>
              <a:chOff x="12069606" y="-1340127"/>
              <a:chExt cx="935036" cy="914520"/>
            </a:xfrm>
          </p:grpSpPr>
          <p:cxnSp>
            <p:nvCxnSpPr>
              <p:cNvPr id="419" name="Google Shape;419;gcc6b9a28b9_0_646"/>
              <p:cNvCxnSpPr/>
              <p:nvPr/>
            </p:nvCxnSpPr>
            <p:spPr>
              <a:xfrm flipH="1">
                <a:off x="12069606" y="-1340127"/>
                <a:ext cx="169800" cy="169800"/>
              </a:xfrm>
              <a:prstGeom prst="straightConnector1">
                <a:avLst/>
              </a:prstGeom>
              <a:noFill/>
              <a:ln cap="flat" cmpd="sng" w="12700">
                <a:solidFill>
                  <a:srgbClr val="D8D8D8"/>
                </a:solidFill>
                <a:prstDash val="solid"/>
                <a:miter lim="800000"/>
                <a:headEnd len="sm" w="sm" type="none"/>
                <a:tailEnd len="sm" w="sm" type="none"/>
              </a:ln>
            </p:spPr>
          </p:cxnSp>
          <p:cxnSp>
            <p:nvCxnSpPr>
              <p:cNvPr id="420" name="Google Shape;420;gcc6b9a28b9_0_646"/>
              <p:cNvCxnSpPr/>
              <p:nvPr/>
            </p:nvCxnSpPr>
            <p:spPr>
              <a:xfrm flipH="1">
                <a:off x="12069787" y="-1340127"/>
                <a:ext cx="4701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421" name="Google Shape;421;gcc6b9a28b9_0_646"/>
              <p:cNvCxnSpPr/>
              <p:nvPr/>
            </p:nvCxnSpPr>
            <p:spPr>
              <a:xfrm flipH="1">
                <a:off x="12082568" y="-134012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422" name="Google Shape;422;gcc6b9a28b9_0_646"/>
              <p:cNvCxnSpPr/>
              <p:nvPr/>
            </p:nvCxnSpPr>
            <p:spPr>
              <a:xfrm flipH="1">
                <a:off x="12226329" y="-1183407"/>
                <a:ext cx="757800" cy="757800"/>
              </a:xfrm>
              <a:prstGeom prst="straightConnector1">
                <a:avLst/>
              </a:prstGeom>
              <a:noFill/>
              <a:ln cap="flat" cmpd="sng" w="12700">
                <a:solidFill>
                  <a:srgbClr val="D8D8D8"/>
                </a:solidFill>
                <a:prstDash val="solid"/>
                <a:miter lim="800000"/>
                <a:headEnd len="sm" w="sm" type="none"/>
                <a:tailEnd len="sm" w="sm" type="none"/>
              </a:ln>
            </p:spPr>
          </p:cxnSp>
          <p:cxnSp>
            <p:nvCxnSpPr>
              <p:cNvPr id="423" name="Google Shape;423;gcc6b9a28b9_0_646"/>
              <p:cNvCxnSpPr/>
              <p:nvPr/>
            </p:nvCxnSpPr>
            <p:spPr>
              <a:xfrm flipH="1">
                <a:off x="12526929" y="-882927"/>
                <a:ext cx="457200" cy="457200"/>
              </a:xfrm>
              <a:prstGeom prst="straightConnector1">
                <a:avLst/>
              </a:prstGeom>
              <a:noFill/>
              <a:ln cap="flat" cmpd="sng" w="12700">
                <a:solidFill>
                  <a:srgbClr val="D8D8D8"/>
                </a:solidFill>
                <a:prstDash val="solid"/>
                <a:miter lim="800000"/>
                <a:headEnd len="sm" w="sm" type="none"/>
                <a:tailEnd len="sm" w="sm" type="none"/>
              </a:ln>
            </p:spPr>
          </p:cxnSp>
          <p:cxnSp>
            <p:nvCxnSpPr>
              <p:cNvPr id="424" name="Google Shape;424;gcc6b9a28b9_0_646"/>
              <p:cNvCxnSpPr/>
              <p:nvPr/>
            </p:nvCxnSpPr>
            <p:spPr>
              <a:xfrm flipH="1">
                <a:off x="12827342" y="-602959"/>
                <a:ext cx="177300" cy="177300"/>
              </a:xfrm>
              <a:prstGeom prst="straightConnector1">
                <a:avLst/>
              </a:prstGeom>
              <a:noFill/>
              <a:ln cap="flat" cmpd="sng" w="12700">
                <a:solidFill>
                  <a:srgbClr val="D8D8D8"/>
                </a:solidFill>
                <a:prstDash val="solid"/>
                <a:miter lim="800000"/>
                <a:headEnd len="sm" w="sm" type="none"/>
                <a:tailEnd len="sm" w="sm" type="none"/>
              </a:ln>
            </p:spPr>
          </p:cxnSp>
        </p:grpSp>
      </p:grpSp>
      <p:pic>
        <p:nvPicPr>
          <p:cNvPr id="425" name="Google Shape;425;gcc6b9a28b9_0_646"/>
          <p:cNvPicPr preferRelativeResize="0"/>
          <p:nvPr/>
        </p:nvPicPr>
        <p:blipFill rotWithShape="1">
          <a:blip r:embed="rId3">
            <a:alphaModFix/>
          </a:blip>
          <a:srcRect b="0" l="0" r="0" t="0"/>
          <a:stretch/>
        </p:blipFill>
        <p:spPr>
          <a:xfrm>
            <a:off x="1436693" y="2500827"/>
            <a:ext cx="1473145" cy="190493"/>
          </a:xfrm>
          <a:prstGeom prst="rect">
            <a:avLst/>
          </a:prstGeom>
          <a:noFill/>
          <a:ln>
            <a:noFill/>
          </a:ln>
        </p:spPr>
      </p:pic>
      <p:sp>
        <p:nvSpPr>
          <p:cNvPr id="426" name="Google Shape;426;gcc6b9a28b9_0_646"/>
          <p:cNvSpPr/>
          <p:nvPr/>
        </p:nvSpPr>
        <p:spPr>
          <a:xfrm>
            <a:off x="7452501" y="938437"/>
            <a:ext cx="5283093" cy="6168882"/>
          </a:xfrm>
          <a:custGeom>
            <a:rect b="b" l="l" r="r" t="t"/>
            <a:pathLst>
              <a:path extrusionOk="0" h="5751871" w="4925961">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427" name="Google Shape;427;gcc6b9a28b9_0_646"/>
          <p:cNvPicPr preferRelativeResize="0"/>
          <p:nvPr/>
        </p:nvPicPr>
        <p:blipFill rotWithShape="1">
          <a:blip r:embed="rId4">
            <a:alphaModFix/>
          </a:blip>
          <a:srcRect b="44233" l="23256" r="22895" t="0"/>
          <a:stretch/>
        </p:blipFill>
        <p:spPr>
          <a:xfrm>
            <a:off x="7698701" y="351845"/>
            <a:ext cx="4572390" cy="65061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p:cSld name="Пустой слайд">
    <p:spTree>
      <p:nvGrpSpPr>
        <p:cNvPr id="428" name="Shape 42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2 Стандартный с подзаголовком">
  <p:cSld name="Слайд №1.2 Стандартный с подзаголовком">
    <p:bg>
      <p:bgPr>
        <a:solidFill>
          <a:srgbClr val="F5F6F6"/>
        </a:solidFill>
      </p:bgPr>
    </p:bg>
    <p:spTree>
      <p:nvGrpSpPr>
        <p:cNvPr id="45" name="Shape 45"/>
        <p:cNvGrpSpPr/>
        <p:nvPr/>
      </p:nvGrpSpPr>
      <p:grpSpPr>
        <a:xfrm>
          <a:off x="0" y="0"/>
          <a:ext cx="0" cy="0"/>
          <a:chOff x="0" y="0"/>
          <a:chExt cx="0" cy="0"/>
        </a:xfrm>
      </p:grpSpPr>
      <p:pic>
        <p:nvPicPr>
          <p:cNvPr id="46" name="Google Shape;46;p16"/>
          <p:cNvPicPr preferRelativeResize="0"/>
          <p:nvPr/>
        </p:nvPicPr>
        <p:blipFill rotWithShape="1">
          <a:blip r:embed="rId2">
            <a:alphaModFix/>
          </a:blip>
          <a:srcRect b="19954" l="0" r="0" t="14761"/>
          <a:stretch/>
        </p:blipFill>
        <p:spPr>
          <a:xfrm>
            <a:off x="0" y="0"/>
            <a:ext cx="6737684" cy="6858000"/>
          </a:xfrm>
          <a:prstGeom prst="rect">
            <a:avLst/>
          </a:prstGeom>
          <a:noFill/>
          <a:ln>
            <a:noFill/>
          </a:ln>
        </p:spPr>
      </p:pic>
      <p:sp>
        <p:nvSpPr>
          <p:cNvPr id="47" name="Google Shape;47;p16"/>
          <p:cNvSpPr txBox="1"/>
          <p:nvPr>
            <p:ph idx="1" type="body"/>
          </p:nvPr>
        </p:nvSpPr>
        <p:spPr>
          <a:xfrm>
            <a:off x="6095999" y="4589895"/>
            <a:ext cx="4866511" cy="123568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8" name="Google Shape;48;p16"/>
          <p:cNvSpPr txBox="1"/>
          <p:nvPr>
            <p:ph idx="2" type="body"/>
          </p:nvPr>
        </p:nvSpPr>
        <p:spPr>
          <a:xfrm>
            <a:off x="6096000" y="2976620"/>
            <a:ext cx="4866511" cy="13680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4000"/>
              <a:buFont typeface="Arial"/>
              <a:buNone/>
              <a:defRPr b="1" i="0" sz="40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49" name="Google Shape;49;p16"/>
          <p:cNvPicPr preferRelativeResize="0"/>
          <p:nvPr/>
        </p:nvPicPr>
        <p:blipFill rotWithShape="1">
          <a:blip r:embed="rId3">
            <a:alphaModFix/>
          </a:blip>
          <a:srcRect b="34187" l="67073" r="26243" t="10701"/>
          <a:stretch/>
        </p:blipFill>
        <p:spPr>
          <a:xfrm rot="-5400000">
            <a:off x="8770924" y="-2674922"/>
            <a:ext cx="746154" cy="6096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2.2 Разворот слева">
  <p:cSld name="Слайд №2.2 Разворот слева">
    <p:spTree>
      <p:nvGrpSpPr>
        <p:cNvPr id="50" name="Shape 50"/>
        <p:cNvGrpSpPr/>
        <p:nvPr/>
      </p:nvGrpSpPr>
      <p:grpSpPr>
        <a:xfrm>
          <a:off x="0" y="0"/>
          <a:ext cx="0" cy="0"/>
          <a:chOff x="0" y="0"/>
          <a:chExt cx="0" cy="0"/>
        </a:xfrm>
      </p:grpSpPr>
      <p:sp>
        <p:nvSpPr>
          <p:cNvPr id="51" name="Google Shape;51;p17"/>
          <p:cNvSpPr/>
          <p:nvPr/>
        </p:nvSpPr>
        <p:spPr>
          <a:xfrm>
            <a:off x="5435600" y="1673"/>
            <a:ext cx="6756400" cy="3442614"/>
          </a:xfrm>
          <a:prstGeom prst="rect">
            <a:avLst/>
          </a:prstGeom>
          <a:solidFill>
            <a:srgbClr val="E5E8E8"/>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52" name="Google Shape;52;p17"/>
          <p:cNvSpPr/>
          <p:nvPr/>
        </p:nvSpPr>
        <p:spPr>
          <a:xfrm>
            <a:off x="5435600" y="3413712"/>
            <a:ext cx="6756400" cy="3442614"/>
          </a:xfrm>
          <a:prstGeom prst="rect">
            <a:avLst/>
          </a:prstGeom>
          <a:solidFill>
            <a:srgbClr val="F5F6F6"/>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53" name="Google Shape;53;p17"/>
          <p:cNvSpPr txBox="1"/>
          <p:nvPr>
            <p:ph idx="1" type="body"/>
          </p:nvPr>
        </p:nvSpPr>
        <p:spPr>
          <a:xfrm>
            <a:off x="982570" y="2941866"/>
            <a:ext cx="3709352"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54" name="Google Shape;54;p17"/>
          <p:cNvCxnSpPr/>
          <p:nvPr/>
        </p:nvCxnSpPr>
        <p:spPr>
          <a:xfrm>
            <a:off x="982569" y="2477987"/>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55" name="Google Shape;55;p17"/>
          <p:cNvPicPr preferRelativeResize="0"/>
          <p:nvPr/>
        </p:nvPicPr>
        <p:blipFill rotWithShape="1">
          <a:blip r:embed="rId2">
            <a:alphaModFix/>
          </a:blip>
          <a:srcRect b="65080" l="54788" r="38529" t="2981"/>
          <a:stretch/>
        </p:blipFill>
        <p:spPr>
          <a:xfrm>
            <a:off x="-181526" y="1866635"/>
            <a:ext cx="621794" cy="2944088"/>
          </a:xfrm>
          <a:prstGeom prst="rect">
            <a:avLst/>
          </a:prstGeom>
          <a:noFill/>
          <a:ln>
            <a:noFill/>
          </a:ln>
        </p:spPr>
      </p:pic>
      <p:sp>
        <p:nvSpPr>
          <p:cNvPr id="56" name="Google Shape;56;p17"/>
          <p:cNvSpPr txBox="1"/>
          <p:nvPr>
            <p:ph idx="2" type="body"/>
          </p:nvPr>
        </p:nvSpPr>
        <p:spPr>
          <a:xfrm>
            <a:off x="6271264" y="462980"/>
            <a:ext cx="4797338"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57" name="Google Shape;57;p17"/>
          <p:cNvSpPr txBox="1"/>
          <p:nvPr>
            <p:ph idx="3" type="body"/>
          </p:nvPr>
        </p:nvSpPr>
        <p:spPr>
          <a:xfrm>
            <a:off x="6271264" y="3875019"/>
            <a:ext cx="4797338"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58" name="Google Shape;58;p1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2.2 Разворот слева">
  <p:cSld name="1_Слайд №2.2 Разворот слева">
    <p:spTree>
      <p:nvGrpSpPr>
        <p:cNvPr id="59" name="Shape 59"/>
        <p:cNvGrpSpPr/>
        <p:nvPr/>
      </p:nvGrpSpPr>
      <p:grpSpPr>
        <a:xfrm>
          <a:off x="0" y="0"/>
          <a:ext cx="0" cy="0"/>
          <a:chOff x="0" y="0"/>
          <a:chExt cx="0" cy="0"/>
        </a:xfrm>
      </p:grpSpPr>
      <p:sp>
        <p:nvSpPr>
          <p:cNvPr id="60" name="Google Shape;60;p18"/>
          <p:cNvSpPr/>
          <p:nvPr/>
        </p:nvSpPr>
        <p:spPr>
          <a:xfrm>
            <a:off x="6638636" y="2062789"/>
            <a:ext cx="5553364" cy="3780000"/>
          </a:xfrm>
          <a:prstGeom prst="rect">
            <a:avLst/>
          </a:prstGeom>
          <a:solidFill>
            <a:srgbClr val="F5F6F6"/>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61" name="Google Shape;61;p18"/>
          <p:cNvSpPr txBox="1"/>
          <p:nvPr>
            <p:ph idx="1"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62" name="Google Shape;62;p18"/>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63" name="Google Shape;63;p18"/>
          <p:cNvPicPr preferRelativeResize="0"/>
          <p:nvPr/>
        </p:nvPicPr>
        <p:blipFill rotWithShape="1">
          <a:blip r:embed="rId2">
            <a:alphaModFix/>
          </a:blip>
          <a:srcRect b="65080" l="54788" r="38529" t="2981"/>
          <a:stretch/>
        </p:blipFill>
        <p:spPr>
          <a:xfrm>
            <a:off x="11570206" y="3913912"/>
            <a:ext cx="621794" cy="2944088"/>
          </a:xfrm>
          <a:prstGeom prst="rect">
            <a:avLst/>
          </a:prstGeom>
          <a:noFill/>
          <a:ln>
            <a:noFill/>
          </a:ln>
        </p:spPr>
      </p:pic>
      <p:sp>
        <p:nvSpPr>
          <p:cNvPr id="64" name="Google Shape;64;p1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2.2 Разворот слева">
  <p:cSld name="2_Слайд №2.2 Разворот слева">
    <p:spTree>
      <p:nvGrpSpPr>
        <p:cNvPr id="65" name="Shape 65"/>
        <p:cNvGrpSpPr/>
        <p:nvPr/>
      </p:nvGrpSpPr>
      <p:grpSpPr>
        <a:xfrm>
          <a:off x="0" y="0"/>
          <a:ext cx="0" cy="0"/>
          <a:chOff x="0" y="0"/>
          <a:chExt cx="0" cy="0"/>
        </a:xfrm>
      </p:grpSpPr>
      <p:sp>
        <p:nvSpPr>
          <p:cNvPr id="66" name="Google Shape;66;p19"/>
          <p:cNvSpPr txBox="1"/>
          <p:nvPr>
            <p:ph idx="1" type="body"/>
          </p:nvPr>
        </p:nvSpPr>
        <p:spPr>
          <a:xfrm>
            <a:off x="982568" y="1978550"/>
            <a:ext cx="9726296" cy="3744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67" name="Google Shape;67;p19"/>
          <p:cNvSpPr txBox="1"/>
          <p:nvPr>
            <p:ph idx="2"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68" name="Google Shape;68;p19"/>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69" name="Google Shape;69;p19"/>
          <p:cNvPicPr preferRelativeResize="0"/>
          <p:nvPr/>
        </p:nvPicPr>
        <p:blipFill rotWithShape="1">
          <a:blip r:embed="rId2">
            <a:alphaModFix/>
          </a:blip>
          <a:srcRect b="65080" l="54788" r="38529" t="2981"/>
          <a:stretch/>
        </p:blipFill>
        <p:spPr>
          <a:xfrm>
            <a:off x="-181461" y="1612532"/>
            <a:ext cx="621794" cy="2944088"/>
          </a:xfrm>
          <a:prstGeom prst="rect">
            <a:avLst/>
          </a:prstGeom>
          <a:noFill/>
          <a:ln>
            <a:noFill/>
          </a:ln>
        </p:spPr>
      </p:pic>
      <p:sp>
        <p:nvSpPr>
          <p:cNvPr id="70" name="Google Shape;70;p1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1.1 Стандартный">
  <p:cSld name="2_Слайд №1.1 Стандартный">
    <p:spTree>
      <p:nvGrpSpPr>
        <p:cNvPr id="71" name="Shape 71"/>
        <p:cNvGrpSpPr/>
        <p:nvPr/>
      </p:nvGrpSpPr>
      <p:grpSpPr>
        <a:xfrm>
          <a:off x="0" y="0"/>
          <a:ext cx="0" cy="0"/>
          <a:chOff x="0" y="0"/>
          <a:chExt cx="0" cy="0"/>
        </a:xfrm>
      </p:grpSpPr>
      <p:sp>
        <p:nvSpPr>
          <p:cNvPr id="72" name="Google Shape;72;p20"/>
          <p:cNvSpPr/>
          <p:nvPr/>
        </p:nvSpPr>
        <p:spPr>
          <a:xfrm>
            <a:off x="6428933" y="0"/>
            <a:ext cx="5763067" cy="6856326"/>
          </a:xfrm>
          <a:prstGeom prst="rect">
            <a:avLst/>
          </a:prstGeom>
          <a:solidFill>
            <a:schemeClr val="accen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cxnSp>
        <p:nvCxnSpPr>
          <p:cNvPr id="73" name="Google Shape;73;p20"/>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74" name="Google Shape;74;p20"/>
          <p:cNvSpPr txBox="1"/>
          <p:nvPr>
            <p:ph idx="1" type="body"/>
          </p:nvPr>
        </p:nvSpPr>
        <p:spPr>
          <a:xfrm>
            <a:off x="982569" y="3151476"/>
            <a:ext cx="4150540"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75" name="Google Shape;75;p20"/>
          <p:cNvPicPr preferRelativeResize="0"/>
          <p:nvPr/>
        </p:nvPicPr>
        <p:blipFill rotWithShape="1">
          <a:blip r:embed="rId2">
            <a:alphaModFix/>
          </a:blip>
          <a:srcRect b="73299" l="54787" r="34192" t="15578"/>
          <a:stretch/>
        </p:blipFill>
        <p:spPr>
          <a:xfrm rot="5400000">
            <a:off x="0" y="0"/>
            <a:ext cx="872836" cy="872836"/>
          </a:xfrm>
          <a:prstGeom prst="rect">
            <a:avLst/>
          </a:prstGeom>
          <a:noFill/>
          <a:ln>
            <a:noFill/>
          </a:ln>
        </p:spPr>
      </p:pic>
      <p:sp>
        <p:nvSpPr>
          <p:cNvPr id="76" name="Google Shape;76;p20"/>
          <p:cNvSpPr txBox="1"/>
          <p:nvPr>
            <p:ph idx="2" type="body"/>
          </p:nvPr>
        </p:nvSpPr>
        <p:spPr>
          <a:xfrm>
            <a:off x="7052579" y="1967597"/>
            <a:ext cx="1721566"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7" name="Google Shape;77;p20"/>
          <p:cNvSpPr txBox="1"/>
          <p:nvPr>
            <p:ph idx="3" type="body"/>
          </p:nvPr>
        </p:nvSpPr>
        <p:spPr>
          <a:xfrm>
            <a:off x="7086072" y="2944594"/>
            <a:ext cx="4439940" cy="5428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1" i="0" sz="20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8" name="Google Shape;78;p20"/>
          <p:cNvSpPr txBox="1"/>
          <p:nvPr>
            <p:ph idx="4" type="body"/>
          </p:nvPr>
        </p:nvSpPr>
        <p:spPr>
          <a:xfrm>
            <a:off x="9059449" y="1967597"/>
            <a:ext cx="2466563"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9" name="Google Shape;79;p20"/>
          <p:cNvSpPr txBox="1"/>
          <p:nvPr>
            <p:ph idx="5" type="body"/>
          </p:nvPr>
        </p:nvSpPr>
        <p:spPr>
          <a:xfrm>
            <a:off x="7052578" y="3704253"/>
            <a:ext cx="4602519" cy="190015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lt1"/>
              </a:buClr>
              <a:buSzPts val="1800"/>
              <a:buFont typeface="Noto Sans Symbols"/>
              <a:buChar char="▪"/>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80" name="Google Shape;80;p20"/>
          <p:cNvSpPr/>
          <p:nvPr/>
        </p:nvSpPr>
        <p:spPr>
          <a:xfrm>
            <a:off x="982568" y="4884407"/>
            <a:ext cx="4150539" cy="468000"/>
          </a:xfrm>
          <a:prstGeom prst="snip2SameRect">
            <a:avLst>
              <a:gd fmla="val 18846" name="adj1"/>
              <a:gd fmla="val 19946" name="adj2"/>
            </a:avLst>
          </a:prstGeom>
          <a:solidFill>
            <a:schemeClr val="accent1"/>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81" name="Google Shape;81;p20"/>
          <p:cNvSpPr txBox="1"/>
          <p:nvPr>
            <p:ph idx="6" type="body"/>
          </p:nvPr>
        </p:nvSpPr>
        <p:spPr>
          <a:xfrm>
            <a:off x="982569" y="4902407"/>
            <a:ext cx="4150540" cy="432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82" name="Google Shape;82;p2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Слайд №2.2 Разворот слева">
  <p:cSld name="3_Слайд №2.2 Разворот слева">
    <p:bg>
      <p:bgPr>
        <a:solidFill>
          <a:srgbClr val="F5F6F6"/>
        </a:solidFill>
      </p:bgPr>
    </p:bg>
    <p:spTree>
      <p:nvGrpSpPr>
        <p:cNvPr id="83" name="Shape 83"/>
        <p:cNvGrpSpPr/>
        <p:nvPr/>
      </p:nvGrpSpPr>
      <p:grpSpPr>
        <a:xfrm>
          <a:off x="0" y="0"/>
          <a:ext cx="0" cy="0"/>
          <a:chOff x="0" y="0"/>
          <a:chExt cx="0" cy="0"/>
        </a:xfrm>
      </p:grpSpPr>
      <p:sp>
        <p:nvSpPr>
          <p:cNvPr id="84" name="Google Shape;84;p21"/>
          <p:cNvSpPr txBox="1"/>
          <p:nvPr>
            <p:ph idx="1" type="body"/>
          </p:nvPr>
        </p:nvSpPr>
        <p:spPr>
          <a:xfrm>
            <a:off x="994677" y="3062982"/>
            <a:ext cx="4274127" cy="10800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85" name="Google Shape;85;p21"/>
          <p:cNvCxnSpPr/>
          <p:nvPr/>
        </p:nvCxnSpPr>
        <p:spPr>
          <a:xfrm>
            <a:off x="994677" y="2599104"/>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86" name="Google Shape;86;p21"/>
          <p:cNvPicPr preferRelativeResize="0"/>
          <p:nvPr/>
        </p:nvPicPr>
        <p:blipFill rotWithShape="1">
          <a:blip r:embed="rId2">
            <a:alphaModFix/>
          </a:blip>
          <a:srcRect b="77678" l="45143" r="38530" t="5844"/>
          <a:stretch/>
        </p:blipFill>
        <p:spPr>
          <a:xfrm rot="5400000">
            <a:off x="10672896" y="5338896"/>
            <a:ext cx="1519104" cy="1519104"/>
          </a:xfrm>
          <a:prstGeom prst="rect">
            <a:avLst/>
          </a:prstGeom>
          <a:noFill/>
          <a:ln>
            <a:noFill/>
          </a:ln>
        </p:spPr>
      </p:pic>
      <p:sp>
        <p:nvSpPr>
          <p:cNvPr id="87" name="Google Shape;87;p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pic>
        <p:nvPicPr>
          <p:cNvPr id="88" name="Google Shape;88;p21"/>
          <p:cNvPicPr preferRelativeResize="0"/>
          <p:nvPr/>
        </p:nvPicPr>
        <p:blipFill rotWithShape="1">
          <a:blip r:embed="rId3">
            <a:alphaModFix/>
          </a:blip>
          <a:srcRect b="0" l="0" r="0" t="0"/>
          <a:stretch/>
        </p:blipFill>
        <p:spPr>
          <a:xfrm>
            <a:off x="215858" y="1126409"/>
            <a:ext cx="6837007" cy="593941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1.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5" name="Shape 5"/>
        <p:cNvGrpSpPr/>
        <p:nvPr/>
      </p:nvGrpSpPr>
      <p:grpSpPr>
        <a:xfrm>
          <a:off x="0" y="0"/>
          <a:ext cx="0" cy="0"/>
          <a:chOff x="0" y="0"/>
          <a:chExt cx="0" cy="0"/>
        </a:xfrm>
      </p:grpSpPr>
      <p:sp>
        <p:nvSpPr>
          <p:cNvPr id="6" name="Google Shape;6;p1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17" name="Shape 217"/>
        <p:cNvGrpSpPr/>
        <p:nvPr/>
      </p:nvGrpSpPr>
      <p:grpSpPr>
        <a:xfrm>
          <a:off x="0" y="0"/>
          <a:ext cx="0" cy="0"/>
          <a:chOff x="0" y="0"/>
          <a:chExt cx="0" cy="0"/>
        </a:xfrm>
      </p:grpSpPr>
      <p:sp>
        <p:nvSpPr>
          <p:cNvPr id="218" name="Google Shape;218;gcc6b9a28b9_0_45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9.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71.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74.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77.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82.png"/><Relationship Id="rId6"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82.png"/><Relationship Id="rId6" Type="http://schemas.openxmlformats.org/officeDocument/2006/relationships/image" Target="../media/image55.png"/><Relationship Id="rId7"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82.png"/><Relationship Id="rId6" Type="http://schemas.openxmlformats.org/officeDocument/2006/relationships/image" Target="../media/image79.png"/><Relationship Id="rId7"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76.png"/><Relationship Id="rId4" Type="http://schemas.openxmlformats.org/officeDocument/2006/relationships/image" Target="../media/image77.png"/><Relationship Id="rId9" Type="http://schemas.openxmlformats.org/officeDocument/2006/relationships/image" Target="../media/image84.png"/><Relationship Id="rId5" Type="http://schemas.openxmlformats.org/officeDocument/2006/relationships/image" Target="../media/image82.png"/><Relationship Id="rId6" Type="http://schemas.openxmlformats.org/officeDocument/2006/relationships/image" Target="../media/image80.png"/><Relationship Id="rId7" Type="http://schemas.openxmlformats.org/officeDocument/2006/relationships/image" Target="../media/image79.png"/><Relationship Id="rId8" Type="http://schemas.openxmlformats.org/officeDocument/2006/relationships/image" Target="../media/image8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87.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96.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97.png"/><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9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08.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0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04.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1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02.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98.png"/><Relationship Id="rId4" Type="http://schemas.openxmlformats.org/officeDocument/2006/relationships/image" Target="../media/image100.png"/><Relationship Id="rId5" Type="http://schemas.openxmlformats.org/officeDocument/2006/relationships/image" Target="../media/image10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5.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00.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hyperlink" Target="https://github.com/tarantool/sysprog" TargetMode="External"/><Relationship Id="rId4" Type="http://schemas.openxmlformats.org/officeDocument/2006/relationships/hyperlink" Target="https://forms.gle/ktmRvTGFcV2Pe55u8"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4.png"/><Relationship Id="rId12"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cabc1c5b11_0_0"/>
          <p:cNvSpPr txBox="1"/>
          <p:nvPr>
            <p:ph idx="1" type="body"/>
          </p:nvPr>
        </p:nvSpPr>
        <p:spPr>
          <a:xfrm>
            <a:off x="1715701" y="5822740"/>
            <a:ext cx="5799600" cy="33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800"/>
              <a:buNone/>
            </a:pPr>
            <a:r>
              <a:rPr lang="ru-RU"/>
              <a:t>Сергей Бронников</a:t>
            </a:r>
            <a:endParaRPr/>
          </a:p>
        </p:txBody>
      </p:sp>
      <p:sp>
        <p:nvSpPr>
          <p:cNvPr id="434" name="Google Shape;434;gcabc1c5b11_0_0"/>
          <p:cNvSpPr txBox="1"/>
          <p:nvPr>
            <p:ph idx="2" type="body"/>
          </p:nvPr>
        </p:nvSpPr>
        <p:spPr>
          <a:xfrm>
            <a:off x="1715700" y="2515475"/>
            <a:ext cx="6172500" cy="279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400"/>
              <a:buNone/>
            </a:pPr>
            <a:r>
              <a:rPr lang="ru-RU"/>
              <a:t>Системное программирование</a:t>
            </a:r>
            <a:endParaRPr/>
          </a:p>
          <a:p>
            <a:pPr indent="0" lvl="0" marL="0" rtl="0" algn="l">
              <a:lnSpc>
                <a:spcPct val="115000"/>
              </a:lnSpc>
              <a:spcBef>
                <a:spcPts val="1200"/>
              </a:spcBef>
              <a:spcAft>
                <a:spcPts val="1200"/>
              </a:spcAft>
              <a:buNone/>
            </a:pPr>
            <a:r>
              <a:rPr lang="ru-RU" sz="2200"/>
              <a:t>Файловая система. </a:t>
            </a:r>
            <a:r>
              <a:rPr lang="ru-RU" sz="2200"/>
              <a:t>Виртуальная ФС в ядре. Файлы, их типы. I/O операции и их планировщики в ядре. Page cache. Режимы работы с файлом.</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 name="Shape 562"/>
        <p:cNvGrpSpPr/>
        <p:nvPr/>
      </p:nvGrpSpPr>
      <p:grpSpPr>
        <a:xfrm>
          <a:off x="0" y="0"/>
          <a:ext cx="0" cy="0"/>
          <a:chOff x="0" y="0"/>
          <a:chExt cx="0" cy="0"/>
        </a:xfrm>
      </p:grpSpPr>
      <p:sp>
        <p:nvSpPr>
          <p:cNvPr id="563" name="Google Shape;563;gcabc1c5b11_0_71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(3/11)</a:t>
            </a:r>
            <a:endParaRPr/>
          </a:p>
        </p:txBody>
      </p:sp>
      <p:sp>
        <p:nvSpPr>
          <p:cNvPr id="564" name="Google Shape;564;gcabc1c5b11_0_71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565" name="Google Shape;565;gcabc1c5b11_0_711"/>
          <p:cNvPicPr preferRelativeResize="0"/>
          <p:nvPr/>
        </p:nvPicPr>
        <p:blipFill>
          <a:blip r:embed="rId3">
            <a:alphaModFix/>
          </a:blip>
          <a:stretch>
            <a:fillRect/>
          </a:stretch>
        </p:blipFill>
        <p:spPr>
          <a:xfrm>
            <a:off x="5326613" y="1612419"/>
            <a:ext cx="1038225" cy="628650"/>
          </a:xfrm>
          <a:prstGeom prst="rect">
            <a:avLst/>
          </a:prstGeom>
          <a:noFill/>
          <a:ln>
            <a:noFill/>
          </a:ln>
        </p:spPr>
      </p:pic>
      <p:pic>
        <p:nvPicPr>
          <p:cNvPr id="566" name="Google Shape;566;gcabc1c5b11_0_711"/>
          <p:cNvPicPr preferRelativeResize="0"/>
          <p:nvPr/>
        </p:nvPicPr>
        <p:blipFill>
          <a:blip r:embed="rId4">
            <a:alphaModFix/>
          </a:blip>
          <a:stretch>
            <a:fillRect/>
          </a:stretch>
        </p:blipFill>
        <p:spPr>
          <a:xfrm>
            <a:off x="5212325" y="5078819"/>
            <a:ext cx="1266825" cy="1181100"/>
          </a:xfrm>
          <a:prstGeom prst="rect">
            <a:avLst/>
          </a:prstGeom>
          <a:noFill/>
          <a:ln>
            <a:noFill/>
          </a:ln>
        </p:spPr>
      </p:pic>
      <p:sp>
        <p:nvSpPr>
          <p:cNvPr id="567" name="Google Shape;567;gcabc1c5b11_0_711"/>
          <p:cNvSpPr/>
          <p:nvPr/>
        </p:nvSpPr>
        <p:spPr>
          <a:xfrm>
            <a:off x="4529000" y="2270275"/>
            <a:ext cx="2743200" cy="1791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cabc1c5b11_0_711"/>
          <p:cNvSpPr/>
          <p:nvPr/>
        </p:nvSpPr>
        <p:spPr>
          <a:xfrm>
            <a:off x="1786800" y="4641750"/>
            <a:ext cx="8220600" cy="1791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cabc1c5b11_0_711"/>
          <p:cNvSpPr/>
          <p:nvPr/>
        </p:nvSpPr>
        <p:spPr>
          <a:xfrm>
            <a:off x="1781300" y="4353475"/>
            <a:ext cx="8226300" cy="1791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cabc1c5b11_0_711"/>
          <p:cNvSpPr/>
          <p:nvPr/>
        </p:nvSpPr>
        <p:spPr>
          <a:xfrm>
            <a:off x="1781288" y="4353475"/>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cabc1c5b11_0_711"/>
          <p:cNvSpPr/>
          <p:nvPr/>
        </p:nvSpPr>
        <p:spPr>
          <a:xfrm>
            <a:off x="4524488" y="4353463"/>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gcabc1c5b11_0_711"/>
          <p:cNvCxnSpPr/>
          <p:nvPr/>
        </p:nvCxnSpPr>
        <p:spPr>
          <a:xfrm flipH="1" rot="10800000">
            <a:off x="1786800" y="2444550"/>
            <a:ext cx="2750700" cy="1914000"/>
          </a:xfrm>
          <a:prstGeom prst="straightConnector1">
            <a:avLst/>
          </a:prstGeom>
          <a:noFill/>
          <a:ln cap="flat" cmpd="sng" w="19050">
            <a:solidFill>
              <a:srgbClr val="000000"/>
            </a:solidFill>
            <a:prstDash val="solid"/>
            <a:round/>
            <a:headEnd len="med" w="med" type="stealth"/>
            <a:tailEnd len="med" w="med" type="none"/>
          </a:ln>
        </p:spPr>
      </p:cxnSp>
      <p:cxnSp>
        <p:nvCxnSpPr>
          <p:cNvPr id="573" name="Google Shape;573;gcabc1c5b11_0_711"/>
          <p:cNvCxnSpPr/>
          <p:nvPr/>
        </p:nvCxnSpPr>
        <p:spPr>
          <a:xfrm flipH="1" rot="10800000">
            <a:off x="4524500" y="2454625"/>
            <a:ext cx="2746500" cy="1896900"/>
          </a:xfrm>
          <a:prstGeom prst="straightConnector1">
            <a:avLst/>
          </a:prstGeom>
          <a:noFill/>
          <a:ln cap="flat" cmpd="sng" w="19050">
            <a:solidFill>
              <a:srgbClr val="000000"/>
            </a:solidFill>
            <a:prstDash val="solid"/>
            <a:round/>
            <a:headEnd len="med" w="med" type="stealth"/>
            <a:tailEnd len="med" w="med" type="none"/>
          </a:ln>
        </p:spPr>
      </p:cxnSp>
      <p:cxnSp>
        <p:nvCxnSpPr>
          <p:cNvPr id="574" name="Google Shape;574;gcabc1c5b11_0_711"/>
          <p:cNvCxnSpPr/>
          <p:nvPr/>
        </p:nvCxnSpPr>
        <p:spPr>
          <a:xfrm flipH="1" rot="10800000">
            <a:off x="4534125" y="2461675"/>
            <a:ext cx="10200" cy="1890000"/>
          </a:xfrm>
          <a:prstGeom prst="straightConnector1">
            <a:avLst/>
          </a:prstGeom>
          <a:noFill/>
          <a:ln cap="flat" cmpd="sng" w="19050">
            <a:solidFill>
              <a:srgbClr val="000000"/>
            </a:solidFill>
            <a:prstDash val="solid"/>
            <a:round/>
            <a:headEnd len="med" w="med" type="stealth"/>
            <a:tailEnd len="med" w="med" type="none"/>
          </a:ln>
        </p:spPr>
      </p:cxnSp>
      <p:cxnSp>
        <p:nvCxnSpPr>
          <p:cNvPr id="575" name="Google Shape;575;gcabc1c5b11_0_711"/>
          <p:cNvCxnSpPr/>
          <p:nvPr/>
        </p:nvCxnSpPr>
        <p:spPr>
          <a:xfrm flipH="1" rot="10800000">
            <a:off x="7264250" y="2454900"/>
            <a:ext cx="6900" cy="1900200"/>
          </a:xfrm>
          <a:prstGeom prst="straightConnector1">
            <a:avLst/>
          </a:prstGeom>
          <a:noFill/>
          <a:ln cap="flat" cmpd="sng" w="19050">
            <a:solidFill>
              <a:srgbClr val="000000"/>
            </a:solidFill>
            <a:prstDash val="solid"/>
            <a:round/>
            <a:headEnd len="med" w="med" type="stealth"/>
            <a:tailEnd len="med" w="med" type="none"/>
          </a:ln>
        </p:spPr>
      </p:cxnSp>
      <p:sp>
        <p:nvSpPr>
          <p:cNvPr id="576" name="Google Shape;576;gcabc1c5b11_0_711"/>
          <p:cNvSpPr/>
          <p:nvPr/>
        </p:nvSpPr>
        <p:spPr>
          <a:xfrm>
            <a:off x="7264238" y="4353463"/>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 name="Google Shape;577;gcabc1c5b11_0_711"/>
          <p:cNvCxnSpPr/>
          <p:nvPr/>
        </p:nvCxnSpPr>
        <p:spPr>
          <a:xfrm rot="10800000">
            <a:off x="4541275" y="2461375"/>
            <a:ext cx="2719200" cy="1880100"/>
          </a:xfrm>
          <a:prstGeom prst="straightConnector1">
            <a:avLst/>
          </a:prstGeom>
          <a:noFill/>
          <a:ln cap="flat" cmpd="sng" w="19050">
            <a:solidFill>
              <a:srgbClr val="000000"/>
            </a:solidFill>
            <a:prstDash val="solid"/>
            <a:round/>
            <a:headEnd len="med" w="med" type="stealth"/>
            <a:tailEnd len="med" w="med" type="none"/>
          </a:ln>
        </p:spPr>
      </p:cxnSp>
      <p:cxnSp>
        <p:nvCxnSpPr>
          <p:cNvPr id="578" name="Google Shape;578;gcabc1c5b11_0_711"/>
          <p:cNvCxnSpPr/>
          <p:nvPr/>
        </p:nvCxnSpPr>
        <p:spPr>
          <a:xfrm rot="10800000">
            <a:off x="7267675" y="2458050"/>
            <a:ext cx="2723400" cy="1876500"/>
          </a:xfrm>
          <a:prstGeom prst="straightConnector1">
            <a:avLst/>
          </a:prstGeom>
          <a:noFill/>
          <a:ln cap="flat" cmpd="sng" w="19050">
            <a:solidFill>
              <a:srgbClr val="000000"/>
            </a:solidFill>
            <a:prstDash val="solid"/>
            <a:round/>
            <a:headEnd len="med" w="med" type="stealth"/>
            <a:tailEnd len="med" w="med" type="none"/>
          </a:ln>
        </p:spPr>
      </p:cxnSp>
      <p:sp>
        <p:nvSpPr>
          <p:cNvPr id="579" name="Google Shape;579;gcabc1c5b11_0_711"/>
          <p:cNvSpPr txBox="1"/>
          <p:nvPr/>
        </p:nvSpPr>
        <p:spPr>
          <a:xfrm>
            <a:off x="2959050" y="3841950"/>
            <a:ext cx="67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Sort</a:t>
            </a:r>
            <a:endParaRPr sz="2000"/>
          </a:p>
        </p:txBody>
      </p:sp>
      <p:sp>
        <p:nvSpPr>
          <p:cNvPr id="580" name="Google Shape;580;gcabc1c5b11_0_711"/>
          <p:cNvSpPr txBox="1"/>
          <p:nvPr/>
        </p:nvSpPr>
        <p:spPr>
          <a:xfrm>
            <a:off x="5508375" y="3751700"/>
            <a:ext cx="67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Sort</a:t>
            </a:r>
            <a:endParaRPr sz="2000"/>
          </a:p>
        </p:txBody>
      </p:sp>
      <p:sp>
        <p:nvSpPr>
          <p:cNvPr id="581" name="Google Shape;581;gcabc1c5b11_0_711"/>
          <p:cNvSpPr txBox="1"/>
          <p:nvPr/>
        </p:nvSpPr>
        <p:spPr>
          <a:xfrm>
            <a:off x="8057700" y="3841950"/>
            <a:ext cx="67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Sort</a:t>
            </a:r>
            <a:endParaRPr sz="2000"/>
          </a:p>
        </p:txBody>
      </p:sp>
      <p:cxnSp>
        <p:nvCxnSpPr>
          <p:cNvPr id="582" name="Google Shape;582;gcabc1c5b11_0_711"/>
          <p:cNvCxnSpPr/>
          <p:nvPr/>
        </p:nvCxnSpPr>
        <p:spPr>
          <a:xfrm flipH="1" rot="10800000">
            <a:off x="4537575" y="2451200"/>
            <a:ext cx="950100" cy="1886700"/>
          </a:xfrm>
          <a:prstGeom prst="straightConnector1">
            <a:avLst/>
          </a:prstGeom>
          <a:noFill/>
          <a:ln cap="flat" cmpd="sng" w="19050">
            <a:solidFill>
              <a:srgbClr val="000000"/>
            </a:solidFill>
            <a:prstDash val="solid"/>
            <a:round/>
            <a:headEnd len="med" w="med" type="stealth"/>
            <a:tailEnd len="med" w="med" type="none"/>
          </a:ln>
        </p:spPr>
      </p:cxnSp>
      <p:cxnSp>
        <p:nvCxnSpPr>
          <p:cNvPr id="583" name="Google Shape;583;gcabc1c5b11_0_711"/>
          <p:cNvCxnSpPr/>
          <p:nvPr/>
        </p:nvCxnSpPr>
        <p:spPr>
          <a:xfrm rot="10800000">
            <a:off x="6248575" y="2444425"/>
            <a:ext cx="1026000" cy="1903800"/>
          </a:xfrm>
          <a:prstGeom prst="straightConnector1">
            <a:avLst/>
          </a:prstGeom>
          <a:noFill/>
          <a:ln cap="flat" cmpd="sng" w="19050">
            <a:solidFill>
              <a:srgbClr val="000000"/>
            </a:solidFill>
            <a:prstDash val="solid"/>
            <a:round/>
            <a:headEnd len="med" w="med" type="stealth"/>
            <a:tailEnd len="med" w="med" type="none"/>
          </a:ln>
        </p:spPr>
      </p:cxnSp>
      <p:sp>
        <p:nvSpPr>
          <p:cNvPr id="584" name="Google Shape;584;gcabc1c5b11_0_711"/>
          <p:cNvSpPr/>
          <p:nvPr/>
        </p:nvSpPr>
        <p:spPr>
          <a:xfrm>
            <a:off x="1790538" y="4641750"/>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gcabc1c5b11_0_711"/>
          <p:cNvCxnSpPr>
            <a:stCxn id="584" idx="0"/>
          </p:cNvCxnSpPr>
          <p:nvPr/>
        </p:nvCxnSpPr>
        <p:spPr>
          <a:xfrm flipH="1" rot="10800000">
            <a:off x="3162138" y="2447850"/>
            <a:ext cx="1375500" cy="2193900"/>
          </a:xfrm>
          <a:prstGeom prst="straightConnector1">
            <a:avLst/>
          </a:prstGeom>
          <a:noFill/>
          <a:ln cap="flat" cmpd="sng" w="19050">
            <a:solidFill>
              <a:srgbClr val="000000"/>
            </a:solidFill>
            <a:prstDash val="solid"/>
            <a:round/>
            <a:headEnd len="med" w="med" type="stealth"/>
            <a:tailEnd len="med" w="med" type="none"/>
          </a:ln>
        </p:spPr>
      </p:cxnSp>
      <p:cxnSp>
        <p:nvCxnSpPr>
          <p:cNvPr id="586" name="Google Shape;586;gcabc1c5b11_0_711"/>
          <p:cNvCxnSpPr/>
          <p:nvPr/>
        </p:nvCxnSpPr>
        <p:spPr>
          <a:xfrm flipH="1" rot="10800000">
            <a:off x="3157025" y="2461775"/>
            <a:ext cx="1370100" cy="1907100"/>
          </a:xfrm>
          <a:prstGeom prst="straightConnector1">
            <a:avLst/>
          </a:prstGeom>
          <a:noFill/>
          <a:ln cap="flat" cmpd="sng" w="19050">
            <a:solidFill>
              <a:srgbClr val="000000"/>
            </a:solidFill>
            <a:prstDash val="solid"/>
            <a:round/>
            <a:headEnd len="med" w="med" type="stealth"/>
            <a:tailEnd len="med" w="med" type="none"/>
          </a:ln>
        </p:spPr>
      </p:cxnSp>
      <p:cxnSp>
        <p:nvCxnSpPr>
          <p:cNvPr id="587" name="Google Shape;587;gcabc1c5b11_0_711"/>
          <p:cNvCxnSpPr/>
          <p:nvPr/>
        </p:nvCxnSpPr>
        <p:spPr>
          <a:xfrm rot="10800000">
            <a:off x="5480725" y="2454475"/>
            <a:ext cx="3600" cy="1897200"/>
          </a:xfrm>
          <a:prstGeom prst="straightConnector1">
            <a:avLst/>
          </a:prstGeom>
          <a:noFill/>
          <a:ln cap="flat" cmpd="sng" w="19050">
            <a:solidFill>
              <a:srgbClr val="000000"/>
            </a:solidFill>
            <a:prstDash val="solid"/>
            <a:round/>
            <a:headEnd len="med" w="med" type="stealth"/>
            <a:tailEnd len="med" w="med" type="none"/>
          </a:ln>
        </p:spPr>
      </p:cxnSp>
      <p:sp>
        <p:nvSpPr>
          <p:cNvPr id="588" name="Google Shape;588;gcabc1c5b11_0_711"/>
          <p:cNvSpPr/>
          <p:nvPr/>
        </p:nvSpPr>
        <p:spPr>
          <a:xfrm>
            <a:off x="4525488" y="4634300"/>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gcabc1c5b11_0_711"/>
          <p:cNvCxnSpPr>
            <a:stCxn id="588" idx="0"/>
          </p:cNvCxnSpPr>
          <p:nvPr/>
        </p:nvCxnSpPr>
        <p:spPr>
          <a:xfrm rot="10800000">
            <a:off x="4537488" y="2444300"/>
            <a:ext cx="1359600" cy="2190000"/>
          </a:xfrm>
          <a:prstGeom prst="straightConnector1">
            <a:avLst/>
          </a:prstGeom>
          <a:noFill/>
          <a:ln cap="flat" cmpd="sng" w="19050">
            <a:solidFill>
              <a:srgbClr val="000000"/>
            </a:solidFill>
            <a:prstDash val="solid"/>
            <a:round/>
            <a:headEnd len="med" w="med" type="stealth"/>
            <a:tailEnd len="med" w="med" type="none"/>
          </a:ln>
        </p:spPr>
      </p:cxnSp>
      <p:cxnSp>
        <p:nvCxnSpPr>
          <p:cNvPr id="590" name="Google Shape;590;gcabc1c5b11_0_711"/>
          <p:cNvCxnSpPr>
            <a:endCxn id="567" idx="2"/>
          </p:cNvCxnSpPr>
          <p:nvPr/>
        </p:nvCxnSpPr>
        <p:spPr>
          <a:xfrm rot="10800000">
            <a:off x="5900600" y="2449375"/>
            <a:ext cx="867900" cy="1916100"/>
          </a:xfrm>
          <a:prstGeom prst="straightConnector1">
            <a:avLst/>
          </a:prstGeom>
          <a:noFill/>
          <a:ln cap="flat" cmpd="sng" w="19050">
            <a:solidFill>
              <a:srgbClr val="000000"/>
            </a:solidFill>
            <a:prstDash val="solid"/>
            <a:round/>
            <a:headEnd len="med" w="med" type="stealth"/>
            <a:tailEnd len="med" w="med" type="none"/>
          </a:ln>
        </p:spPr>
      </p:cxnSp>
      <p:cxnSp>
        <p:nvCxnSpPr>
          <p:cNvPr id="591" name="Google Shape;591;gcabc1c5b11_0_711"/>
          <p:cNvCxnSpPr/>
          <p:nvPr/>
        </p:nvCxnSpPr>
        <p:spPr>
          <a:xfrm rot="10800000">
            <a:off x="6823700" y="2472025"/>
            <a:ext cx="1783200" cy="1900200"/>
          </a:xfrm>
          <a:prstGeom prst="straightConnector1">
            <a:avLst/>
          </a:prstGeom>
          <a:noFill/>
          <a:ln cap="flat" cmpd="sng" w="19050">
            <a:solidFill>
              <a:srgbClr val="000000"/>
            </a:solidFill>
            <a:prstDash val="solid"/>
            <a:round/>
            <a:headEnd len="med" w="med" type="stealth"/>
            <a:tailEnd len="med" w="med" type="none"/>
          </a:ln>
        </p:spPr>
      </p:cxnSp>
      <p:sp>
        <p:nvSpPr>
          <p:cNvPr id="592" name="Google Shape;592;gcabc1c5b11_0_711"/>
          <p:cNvSpPr/>
          <p:nvPr/>
        </p:nvSpPr>
        <p:spPr>
          <a:xfrm>
            <a:off x="7257763" y="4634300"/>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cabc1c5b11_0_711"/>
          <p:cNvSpPr/>
          <p:nvPr/>
        </p:nvSpPr>
        <p:spPr>
          <a:xfrm>
            <a:off x="4529263" y="2261813"/>
            <a:ext cx="2743200" cy="179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gcabc1c5b11_0_711"/>
          <p:cNvCxnSpPr>
            <a:stCxn id="592" idx="0"/>
          </p:cNvCxnSpPr>
          <p:nvPr/>
        </p:nvCxnSpPr>
        <p:spPr>
          <a:xfrm rot="10800000">
            <a:off x="4537663" y="2451200"/>
            <a:ext cx="4091700" cy="2183100"/>
          </a:xfrm>
          <a:prstGeom prst="straightConnector1">
            <a:avLst/>
          </a:prstGeom>
          <a:noFill/>
          <a:ln cap="flat" cmpd="sng" w="19050">
            <a:solidFill>
              <a:srgbClr val="000000"/>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
                                        <p:tgtEl>
                                          <p:spTgt spid="586"/>
                                        </p:tgtEl>
                                      </p:cBhvr>
                                    </p:animEffect>
                                  </p:childTnLst>
                                </p:cTn>
                              </p:par>
                              <p:par>
                                <p:cTn fill="hold" nodeType="withEffect" presetClass="exit" presetID="1" presetSubtype="0">
                                  <p:stCondLst>
                                    <p:cond delay="0"/>
                                  </p:stCondLst>
                                  <p:childTnLst>
                                    <p:set>
                                      <p:cBhvr>
                                        <p:cTn dur="1" fill="hold">
                                          <p:stCondLst>
                                            <p:cond delay="0"/>
                                          </p:stCondLst>
                                        </p:cTn>
                                        <p:tgtEl>
                                          <p:spTgt spid="5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
                                        <p:tgtEl>
                                          <p:spTgt spid="589"/>
                                        </p:tgtEl>
                                      </p:cBhvr>
                                    </p:animEffect>
                                  </p:childTnLst>
                                </p:cTn>
                              </p:par>
                              <p:par>
                                <p:cTn fill="hold" nodeType="withEffect" presetClass="exit" presetID="1" presetSubtype="0">
                                  <p:stCondLst>
                                    <p:cond delay="0"/>
                                  </p:stCondLst>
                                  <p:childTnLst>
                                    <p:set>
                                      <p:cBhvr>
                                        <p:cTn dur="1" fill="hold">
                                          <p:stCondLst>
                                            <p:cond delay="0"/>
                                          </p:stCondLst>
                                        </p:cTn>
                                        <p:tgtEl>
                                          <p:spTgt spid="5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
                                        <p:tgtEl>
                                          <p:spTgt spid="586"/>
                                        </p:tgtEl>
                                      </p:cBhvr>
                                    </p:animEffect>
                                  </p:childTnLst>
                                </p:cTn>
                              </p:par>
                              <p:par>
                                <p:cTn fill="hold" nodeType="withEffect" presetClass="exit" presetID="1" presetSubtype="0">
                                  <p:stCondLst>
                                    <p:cond delay="0"/>
                                  </p:stCondLst>
                                  <p:childTnLst>
                                    <p:set>
                                      <p:cBhvr>
                                        <p:cTn dur="1" fill="hold">
                                          <p:stCondLst>
                                            <p:cond delay="0"/>
                                          </p:stCondLst>
                                        </p:cTn>
                                        <p:tgtEl>
                                          <p:spTgt spid="5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cabc1c5b11_0_71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(4/11)</a:t>
            </a:r>
            <a:endParaRPr/>
          </a:p>
        </p:txBody>
      </p:sp>
      <p:sp>
        <p:nvSpPr>
          <p:cNvPr id="600" name="Google Shape;600;gcabc1c5b11_0_71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601" name="Google Shape;601;gcabc1c5b11_0_716"/>
          <p:cNvPicPr preferRelativeResize="0"/>
          <p:nvPr/>
        </p:nvPicPr>
        <p:blipFill>
          <a:blip r:embed="rId3">
            <a:alphaModFix/>
          </a:blip>
          <a:stretch>
            <a:fillRect/>
          </a:stretch>
        </p:blipFill>
        <p:spPr>
          <a:xfrm>
            <a:off x="4033838" y="1461844"/>
            <a:ext cx="4124325" cy="1733550"/>
          </a:xfrm>
          <a:prstGeom prst="rect">
            <a:avLst/>
          </a:prstGeom>
          <a:noFill/>
          <a:ln>
            <a:noFill/>
          </a:ln>
        </p:spPr>
      </p:pic>
      <p:pic>
        <p:nvPicPr>
          <p:cNvPr id="602" name="Google Shape;602;gcabc1c5b11_0_716"/>
          <p:cNvPicPr preferRelativeResize="0"/>
          <p:nvPr/>
        </p:nvPicPr>
        <p:blipFill>
          <a:blip r:embed="rId4">
            <a:alphaModFix/>
          </a:blip>
          <a:stretch>
            <a:fillRect/>
          </a:stretch>
        </p:blipFill>
        <p:spPr>
          <a:xfrm>
            <a:off x="1527783" y="2934669"/>
            <a:ext cx="2609850" cy="2981325"/>
          </a:xfrm>
          <a:prstGeom prst="rect">
            <a:avLst/>
          </a:prstGeom>
          <a:noFill/>
          <a:ln>
            <a:noFill/>
          </a:ln>
        </p:spPr>
      </p:pic>
      <p:pic>
        <p:nvPicPr>
          <p:cNvPr id="603" name="Google Shape;603;gcabc1c5b11_0_716"/>
          <p:cNvPicPr preferRelativeResize="0"/>
          <p:nvPr/>
        </p:nvPicPr>
        <p:blipFill>
          <a:blip r:embed="rId5">
            <a:alphaModFix/>
          </a:blip>
          <a:stretch>
            <a:fillRect/>
          </a:stretch>
        </p:blipFill>
        <p:spPr>
          <a:xfrm>
            <a:off x="7719058" y="3110881"/>
            <a:ext cx="2266950" cy="2628900"/>
          </a:xfrm>
          <a:prstGeom prst="rect">
            <a:avLst/>
          </a:prstGeom>
          <a:noFill/>
          <a:ln>
            <a:noFill/>
          </a:ln>
        </p:spPr>
      </p:pic>
      <p:cxnSp>
        <p:nvCxnSpPr>
          <p:cNvPr id="604" name="Google Shape;604;gcabc1c5b11_0_716"/>
          <p:cNvCxnSpPr/>
          <p:nvPr/>
        </p:nvCxnSpPr>
        <p:spPr>
          <a:xfrm>
            <a:off x="2368625" y="5990425"/>
            <a:ext cx="0" cy="550800"/>
          </a:xfrm>
          <a:prstGeom prst="straightConnector1">
            <a:avLst/>
          </a:prstGeom>
          <a:noFill/>
          <a:ln cap="flat" cmpd="sng" w="76200">
            <a:solidFill>
              <a:srgbClr val="6AA84F"/>
            </a:solidFill>
            <a:prstDash val="solid"/>
            <a:round/>
            <a:headEnd len="med" w="med" type="none"/>
            <a:tailEnd len="med" w="med" type="stealth"/>
          </a:ln>
        </p:spPr>
      </p:cxnSp>
      <p:sp>
        <p:nvSpPr>
          <p:cNvPr id="605" name="Google Shape;605;gcabc1c5b11_0_716"/>
          <p:cNvSpPr txBox="1"/>
          <p:nvPr/>
        </p:nvSpPr>
        <p:spPr>
          <a:xfrm>
            <a:off x="2616525" y="5973325"/>
            <a:ext cx="1060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600">
                <a:solidFill>
                  <a:srgbClr val="6AA84F"/>
                </a:solidFill>
              </a:rPr>
              <a:t>x217</a:t>
            </a:r>
            <a:endParaRPr b="1" sz="2600">
              <a:solidFill>
                <a:srgbClr val="6AA84F"/>
              </a:solidFill>
            </a:endParaRPr>
          </a:p>
        </p:txBody>
      </p:sp>
      <p:cxnSp>
        <p:nvCxnSpPr>
          <p:cNvPr id="606" name="Google Shape;606;gcabc1c5b11_0_716"/>
          <p:cNvCxnSpPr/>
          <p:nvPr/>
        </p:nvCxnSpPr>
        <p:spPr>
          <a:xfrm>
            <a:off x="8198325" y="5990425"/>
            <a:ext cx="0" cy="550800"/>
          </a:xfrm>
          <a:prstGeom prst="straightConnector1">
            <a:avLst/>
          </a:prstGeom>
          <a:noFill/>
          <a:ln cap="flat" cmpd="sng" w="76200">
            <a:solidFill>
              <a:srgbClr val="6AA84F"/>
            </a:solidFill>
            <a:prstDash val="solid"/>
            <a:round/>
            <a:headEnd len="med" w="med" type="none"/>
            <a:tailEnd len="med" w="med" type="stealth"/>
          </a:ln>
        </p:spPr>
      </p:cxnSp>
      <p:sp>
        <p:nvSpPr>
          <p:cNvPr id="607" name="Google Shape;607;gcabc1c5b11_0_716"/>
          <p:cNvSpPr txBox="1"/>
          <p:nvPr/>
        </p:nvSpPr>
        <p:spPr>
          <a:xfrm>
            <a:off x="8446225" y="5973325"/>
            <a:ext cx="1060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600">
                <a:solidFill>
                  <a:srgbClr val="6AA84F"/>
                </a:solidFill>
              </a:rPr>
              <a:t>x26</a:t>
            </a:r>
            <a:endParaRPr b="1" sz="2600">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cabc1c5b11_0_72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(5/11)</a:t>
            </a:r>
            <a:endParaRPr/>
          </a:p>
        </p:txBody>
      </p:sp>
      <p:sp>
        <p:nvSpPr>
          <p:cNvPr id="613" name="Google Shape;613;gcabc1c5b11_0_7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614" name="Google Shape;614;gcabc1c5b11_0_721"/>
          <p:cNvPicPr preferRelativeResize="0"/>
          <p:nvPr/>
        </p:nvPicPr>
        <p:blipFill>
          <a:blip r:embed="rId3">
            <a:alphaModFix/>
          </a:blip>
          <a:stretch>
            <a:fillRect/>
          </a:stretch>
        </p:blipFill>
        <p:spPr>
          <a:xfrm>
            <a:off x="2014225" y="3607865"/>
            <a:ext cx="1754350" cy="1729641"/>
          </a:xfrm>
          <a:prstGeom prst="rect">
            <a:avLst/>
          </a:prstGeom>
          <a:noFill/>
          <a:ln>
            <a:noFill/>
          </a:ln>
        </p:spPr>
      </p:pic>
      <p:pic>
        <p:nvPicPr>
          <p:cNvPr id="615" name="Google Shape;615;gcabc1c5b11_0_721"/>
          <p:cNvPicPr preferRelativeResize="0"/>
          <p:nvPr/>
        </p:nvPicPr>
        <p:blipFill>
          <a:blip r:embed="rId4">
            <a:alphaModFix/>
          </a:blip>
          <a:stretch>
            <a:fillRect/>
          </a:stretch>
        </p:blipFill>
        <p:spPr>
          <a:xfrm>
            <a:off x="4613653" y="3690948"/>
            <a:ext cx="2964650" cy="1563475"/>
          </a:xfrm>
          <a:prstGeom prst="rect">
            <a:avLst/>
          </a:prstGeom>
          <a:noFill/>
          <a:ln>
            <a:noFill/>
          </a:ln>
        </p:spPr>
      </p:pic>
      <p:pic>
        <p:nvPicPr>
          <p:cNvPr id="616" name="Google Shape;616;gcabc1c5b11_0_721"/>
          <p:cNvPicPr preferRelativeResize="0"/>
          <p:nvPr/>
        </p:nvPicPr>
        <p:blipFill>
          <a:blip r:embed="rId5">
            <a:alphaModFix/>
          </a:blip>
          <a:stretch>
            <a:fillRect/>
          </a:stretch>
        </p:blipFill>
        <p:spPr>
          <a:xfrm>
            <a:off x="8557633" y="3641894"/>
            <a:ext cx="1485900" cy="1495425"/>
          </a:xfrm>
          <a:prstGeom prst="rect">
            <a:avLst/>
          </a:prstGeom>
          <a:noFill/>
          <a:ln>
            <a:noFill/>
          </a:ln>
        </p:spPr>
      </p:pic>
      <p:sp>
        <p:nvSpPr>
          <p:cNvPr id="617" name="Google Shape;617;gcabc1c5b11_0_721"/>
          <p:cNvSpPr txBox="1"/>
          <p:nvPr/>
        </p:nvSpPr>
        <p:spPr>
          <a:xfrm>
            <a:off x="2095050" y="2675113"/>
            <a:ext cx="15927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1. " / "</a:t>
            </a:r>
            <a:endParaRPr/>
          </a:p>
        </p:txBody>
      </p:sp>
      <p:sp>
        <p:nvSpPr>
          <p:cNvPr id="618" name="Google Shape;618;gcabc1c5b11_0_721"/>
          <p:cNvSpPr txBox="1"/>
          <p:nvPr/>
        </p:nvSpPr>
        <p:spPr>
          <a:xfrm>
            <a:off x="4769975" y="2675113"/>
            <a:ext cx="26520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2. FAT, ext, NSF, USF, NTFS ...</a:t>
            </a:r>
            <a:endParaRPr/>
          </a:p>
        </p:txBody>
      </p:sp>
      <p:sp>
        <p:nvSpPr>
          <p:cNvPr id="619" name="Google Shape;619;gcabc1c5b11_0_721"/>
          <p:cNvSpPr txBox="1"/>
          <p:nvPr/>
        </p:nvSpPr>
        <p:spPr>
          <a:xfrm>
            <a:off x="8423375" y="2675113"/>
            <a:ext cx="17544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3. Partition</a:t>
            </a:r>
            <a:endParaRPr/>
          </a:p>
        </p:txBody>
      </p:sp>
      <p:sp>
        <p:nvSpPr>
          <p:cNvPr id="620" name="Google Shape;620;gcabc1c5b11_0_721"/>
          <p:cNvSpPr txBox="1"/>
          <p:nvPr/>
        </p:nvSpPr>
        <p:spPr>
          <a:xfrm>
            <a:off x="4673775" y="1741300"/>
            <a:ext cx="2343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600"/>
              <a:t>Что это?</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cabc1c5b11_0_72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(6/11)</a:t>
            </a:r>
            <a:endParaRPr/>
          </a:p>
        </p:txBody>
      </p:sp>
      <p:sp>
        <p:nvSpPr>
          <p:cNvPr id="626" name="Google Shape;626;gcabc1c5b11_0_72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627" name="Google Shape;627;gcabc1c5b11_0_726"/>
          <p:cNvSpPr txBox="1"/>
          <p:nvPr/>
        </p:nvSpPr>
        <p:spPr>
          <a:xfrm>
            <a:off x="922400" y="1733850"/>
            <a:ext cx="1392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700">
                <a:highlight>
                  <a:srgbClr val="FFFFFF"/>
                </a:highlight>
              </a:rPr>
              <a:t>Задачи</a:t>
            </a:r>
            <a:endParaRPr/>
          </a:p>
        </p:txBody>
      </p:sp>
      <p:sp>
        <p:nvSpPr>
          <p:cNvPr id="628" name="Google Shape;628;gcabc1c5b11_0_726"/>
          <p:cNvSpPr txBox="1"/>
          <p:nvPr/>
        </p:nvSpPr>
        <p:spPr>
          <a:xfrm>
            <a:off x="922400" y="2401125"/>
            <a:ext cx="2987100" cy="546300"/>
          </a:xfrm>
          <a:prstGeom prst="rect">
            <a:avLst/>
          </a:prstGeom>
          <a:noFill/>
          <a:ln>
            <a:noFill/>
          </a:ln>
        </p:spPr>
        <p:txBody>
          <a:bodyPr anchorCtr="0" anchor="t" bIns="91425" lIns="91425" spcFirstLastPara="1" rIns="91425" wrap="square" tIns="91425">
            <a:spAutoFit/>
          </a:bodyPr>
          <a:lstStyle/>
          <a:p>
            <a:pPr indent="-377825" lvl="0" marL="457200" rtl="0" algn="l">
              <a:lnSpc>
                <a:spcPct val="115000"/>
              </a:lnSpc>
              <a:spcBef>
                <a:spcPts val="0"/>
              </a:spcBef>
              <a:spcAft>
                <a:spcPts val="0"/>
              </a:spcAft>
              <a:buSzPts val="2350"/>
              <a:buChar char="-"/>
            </a:pPr>
            <a:r>
              <a:rPr lang="ru-RU" sz="2350">
                <a:highlight>
                  <a:srgbClr val="FFFFFF"/>
                </a:highlight>
              </a:rPr>
              <a:t>Именование</a:t>
            </a:r>
            <a:endParaRPr/>
          </a:p>
        </p:txBody>
      </p:sp>
      <p:sp>
        <p:nvSpPr>
          <p:cNvPr id="629" name="Google Shape;629;gcabc1c5b11_0_726"/>
          <p:cNvSpPr txBox="1"/>
          <p:nvPr/>
        </p:nvSpPr>
        <p:spPr>
          <a:xfrm>
            <a:off x="902200" y="2896700"/>
            <a:ext cx="29871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ru-RU" sz="2200"/>
              <a:t>Формат хранения</a:t>
            </a:r>
            <a:endParaRPr sz="2200"/>
          </a:p>
        </p:txBody>
      </p:sp>
      <p:sp>
        <p:nvSpPr>
          <p:cNvPr id="630" name="Google Shape;630;gcabc1c5b11_0_726"/>
          <p:cNvSpPr txBox="1"/>
          <p:nvPr/>
        </p:nvSpPr>
        <p:spPr>
          <a:xfrm>
            <a:off x="922400" y="3419900"/>
            <a:ext cx="29871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ru-RU" sz="2200"/>
              <a:t>API</a:t>
            </a:r>
            <a:endParaRPr sz="2200"/>
          </a:p>
        </p:txBody>
      </p:sp>
      <p:sp>
        <p:nvSpPr>
          <p:cNvPr id="631" name="Google Shape;631;gcabc1c5b11_0_726"/>
          <p:cNvSpPr txBox="1"/>
          <p:nvPr/>
        </p:nvSpPr>
        <p:spPr>
          <a:xfrm>
            <a:off x="922400" y="4010425"/>
            <a:ext cx="29871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ru-RU" sz="2200"/>
              <a:t>Защита</a:t>
            </a:r>
            <a:endParaRPr sz="2200"/>
          </a:p>
        </p:txBody>
      </p:sp>
      <p:sp>
        <p:nvSpPr>
          <p:cNvPr id="632" name="Google Shape;632;gcabc1c5b11_0_726"/>
          <p:cNvSpPr txBox="1"/>
          <p:nvPr/>
        </p:nvSpPr>
        <p:spPr>
          <a:xfrm>
            <a:off x="922400" y="4600950"/>
            <a:ext cx="29871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ru-RU" sz="2200"/>
              <a:t>Реализация</a:t>
            </a:r>
            <a:endParaRPr sz="2200"/>
          </a:p>
        </p:txBody>
      </p:sp>
      <p:sp>
        <p:nvSpPr>
          <p:cNvPr id="633" name="Google Shape;633;gcabc1c5b11_0_726"/>
          <p:cNvSpPr txBox="1"/>
          <p:nvPr/>
        </p:nvSpPr>
        <p:spPr>
          <a:xfrm>
            <a:off x="5424800" y="3027175"/>
            <a:ext cx="5384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500"/>
              <a:t>/home/sergeyb/sources/sysprog</a:t>
            </a:r>
            <a:endParaRPr sz="2500"/>
          </a:p>
        </p:txBody>
      </p:sp>
      <p:cxnSp>
        <p:nvCxnSpPr>
          <p:cNvPr id="634" name="Google Shape;634;gcabc1c5b11_0_726"/>
          <p:cNvCxnSpPr/>
          <p:nvPr/>
        </p:nvCxnSpPr>
        <p:spPr>
          <a:xfrm>
            <a:off x="5796250" y="3793625"/>
            <a:ext cx="897300" cy="0"/>
          </a:xfrm>
          <a:prstGeom prst="straightConnector1">
            <a:avLst/>
          </a:prstGeom>
          <a:noFill/>
          <a:ln cap="flat" cmpd="sng" w="28575">
            <a:solidFill>
              <a:srgbClr val="000000"/>
            </a:solidFill>
            <a:prstDash val="dot"/>
            <a:round/>
            <a:headEnd len="med" w="med" type="none"/>
            <a:tailEnd len="med" w="med" type="none"/>
          </a:ln>
        </p:spPr>
      </p:cxnSp>
      <p:cxnSp>
        <p:nvCxnSpPr>
          <p:cNvPr id="635" name="Google Shape;635;gcabc1c5b11_0_726"/>
          <p:cNvCxnSpPr/>
          <p:nvPr/>
        </p:nvCxnSpPr>
        <p:spPr>
          <a:xfrm>
            <a:off x="5739550" y="3562950"/>
            <a:ext cx="56700" cy="231000"/>
          </a:xfrm>
          <a:prstGeom prst="straightConnector1">
            <a:avLst/>
          </a:prstGeom>
          <a:noFill/>
          <a:ln cap="flat" cmpd="sng" w="28575">
            <a:solidFill>
              <a:srgbClr val="000000"/>
            </a:solidFill>
            <a:prstDash val="dot"/>
            <a:round/>
            <a:headEnd len="med" w="med" type="none"/>
            <a:tailEnd len="med" w="med" type="none"/>
          </a:ln>
        </p:spPr>
      </p:cxnSp>
      <p:cxnSp>
        <p:nvCxnSpPr>
          <p:cNvPr id="636" name="Google Shape;636;gcabc1c5b11_0_726"/>
          <p:cNvCxnSpPr/>
          <p:nvPr/>
        </p:nvCxnSpPr>
        <p:spPr>
          <a:xfrm flipH="1" rot="10800000">
            <a:off x="6693725" y="3573125"/>
            <a:ext cx="73800" cy="220500"/>
          </a:xfrm>
          <a:prstGeom prst="straightConnector1">
            <a:avLst/>
          </a:prstGeom>
          <a:noFill/>
          <a:ln cap="flat" cmpd="sng" w="28575">
            <a:solidFill>
              <a:srgbClr val="000000"/>
            </a:solidFill>
            <a:prstDash val="dot"/>
            <a:round/>
            <a:headEnd len="med" w="med" type="none"/>
            <a:tailEnd len="med" w="med" type="none"/>
          </a:ln>
        </p:spPr>
      </p:cxnSp>
      <p:cxnSp>
        <p:nvCxnSpPr>
          <p:cNvPr id="637" name="Google Shape;637;gcabc1c5b11_0_726"/>
          <p:cNvCxnSpPr/>
          <p:nvPr/>
        </p:nvCxnSpPr>
        <p:spPr>
          <a:xfrm>
            <a:off x="6824400" y="3793625"/>
            <a:ext cx="1101900" cy="300"/>
          </a:xfrm>
          <a:prstGeom prst="straightConnector1">
            <a:avLst/>
          </a:prstGeom>
          <a:noFill/>
          <a:ln cap="flat" cmpd="sng" w="28575">
            <a:solidFill>
              <a:srgbClr val="000000"/>
            </a:solidFill>
            <a:prstDash val="dot"/>
            <a:round/>
            <a:headEnd len="med" w="med" type="none"/>
            <a:tailEnd len="med" w="med" type="none"/>
          </a:ln>
        </p:spPr>
      </p:cxnSp>
      <p:cxnSp>
        <p:nvCxnSpPr>
          <p:cNvPr id="638" name="Google Shape;638;gcabc1c5b11_0_726"/>
          <p:cNvCxnSpPr/>
          <p:nvPr/>
        </p:nvCxnSpPr>
        <p:spPr>
          <a:xfrm>
            <a:off x="6767700" y="3567875"/>
            <a:ext cx="56700" cy="231000"/>
          </a:xfrm>
          <a:prstGeom prst="straightConnector1">
            <a:avLst/>
          </a:prstGeom>
          <a:noFill/>
          <a:ln cap="flat" cmpd="sng" w="28575">
            <a:solidFill>
              <a:srgbClr val="000000"/>
            </a:solidFill>
            <a:prstDash val="dot"/>
            <a:round/>
            <a:headEnd len="med" w="med" type="none"/>
            <a:tailEnd len="med" w="med" type="none"/>
          </a:ln>
        </p:spPr>
      </p:cxnSp>
      <p:cxnSp>
        <p:nvCxnSpPr>
          <p:cNvPr id="639" name="Google Shape;639;gcabc1c5b11_0_726"/>
          <p:cNvCxnSpPr/>
          <p:nvPr/>
        </p:nvCxnSpPr>
        <p:spPr>
          <a:xfrm flipH="1" rot="10800000">
            <a:off x="7926300" y="3573125"/>
            <a:ext cx="73800" cy="220500"/>
          </a:xfrm>
          <a:prstGeom prst="straightConnector1">
            <a:avLst/>
          </a:prstGeom>
          <a:noFill/>
          <a:ln cap="flat" cmpd="sng" w="28575">
            <a:solidFill>
              <a:srgbClr val="000000"/>
            </a:solidFill>
            <a:prstDash val="dot"/>
            <a:round/>
            <a:headEnd len="med" w="med" type="none"/>
            <a:tailEnd len="med" w="med" type="none"/>
          </a:ln>
        </p:spPr>
      </p:cxnSp>
      <p:cxnSp>
        <p:nvCxnSpPr>
          <p:cNvPr id="640" name="Google Shape;640;gcabc1c5b11_0_726"/>
          <p:cNvCxnSpPr/>
          <p:nvPr/>
        </p:nvCxnSpPr>
        <p:spPr>
          <a:xfrm flipH="1" rot="10800000">
            <a:off x="8056800" y="3790625"/>
            <a:ext cx="1034700" cy="3000"/>
          </a:xfrm>
          <a:prstGeom prst="straightConnector1">
            <a:avLst/>
          </a:prstGeom>
          <a:noFill/>
          <a:ln cap="flat" cmpd="sng" w="28575">
            <a:solidFill>
              <a:srgbClr val="000000"/>
            </a:solidFill>
            <a:prstDash val="dot"/>
            <a:round/>
            <a:headEnd len="med" w="med" type="none"/>
            <a:tailEnd len="med" w="med" type="none"/>
          </a:ln>
        </p:spPr>
      </p:cxnSp>
      <p:cxnSp>
        <p:nvCxnSpPr>
          <p:cNvPr id="641" name="Google Shape;641;gcabc1c5b11_0_726"/>
          <p:cNvCxnSpPr/>
          <p:nvPr/>
        </p:nvCxnSpPr>
        <p:spPr>
          <a:xfrm>
            <a:off x="8000100" y="3567875"/>
            <a:ext cx="56700" cy="231000"/>
          </a:xfrm>
          <a:prstGeom prst="straightConnector1">
            <a:avLst/>
          </a:prstGeom>
          <a:noFill/>
          <a:ln cap="flat" cmpd="sng" w="28575">
            <a:solidFill>
              <a:srgbClr val="000000"/>
            </a:solidFill>
            <a:prstDash val="dot"/>
            <a:round/>
            <a:headEnd len="med" w="med" type="none"/>
            <a:tailEnd len="med" w="med" type="none"/>
          </a:ln>
        </p:spPr>
      </p:cxnSp>
      <p:cxnSp>
        <p:nvCxnSpPr>
          <p:cNvPr id="642" name="Google Shape;642;gcabc1c5b11_0_726"/>
          <p:cNvCxnSpPr/>
          <p:nvPr/>
        </p:nvCxnSpPr>
        <p:spPr>
          <a:xfrm flipH="1" rot="10800000">
            <a:off x="9091500" y="3573125"/>
            <a:ext cx="73800" cy="220500"/>
          </a:xfrm>
          <a:prstGeom prst="straightConnector1">
            <a:avLst/>
          </a:prstGeom>
          <a:noFill/>
          <a:ln cap="flat" cmpd="sng" w="28575">
            <a:solidFill>
              <a:srgbClr val="000000"/>
            </a:solidFill>
            <a:prstDash val="dot"/>
            <a:round/>
            <a:headEnd len="med" w="med" type="none"/>
            <a:tailEnd len="med" w="med" type="none"/>
          </a:ln>
        </p:spPr>
      </p:cxnSp>
      <p:cxnSp>
        <p:nvCxnSpPr>
          <p:cNvPr id="643" name="Google Shape;643;gcabc1c5b11_0_726"/>
          <p:cNvCxnSpPr/>
          <p:nvPr/>
        </p:nvCxnSpPr>
        <p:spPr>
          <a:xfrm flipH="1" rot="10800000">
            <a:off x="9222000" y="3790625"/>
            <a:ext cx="1034700" cy="3000"/>
          </a:xfrm>
          <a:prstGeom prst="straightConnector1">
            <a:avLst/>
          </a:prstGeom>
          <a:noFill/>
          <a:ln cap="flat" cmpd="sng" w="28575">
            <a:solidFill>
              <a:srgbClr val="000000"/>
            </a:solidFill>
            <a:prstDash val="dot"/>
            <a:round/>
            <a:headEnd len="med" w="med" type="none"/>
            <a:tailEnd len="med" w="med" type="none"/>
          </a:ln>
        </p:spPr>
      </p:cxnSp>
      <p:cxnSp>
        <p:nvCxnSpPr>
          <p:cNvPr id="644" name="Google Shape;644;gcabc1c5b11_0_726"/>
          <p:cNvCxnSpPr/>
          <p:nvPr/>
        </p:nvCxnSpPr>
        <p:spPr>
          <a:xfrm>
            <a:off x="9165300" y="3567875"/>
            <a:ext cx="56700" cy="231000"/>
          </a:xfrm>
          <a:prstGeom prst="straightConnector1">
            <a:avLst/>
          </a:prstGeom>
          <a:noFill/>
          <a:ln cap="flat" cmpd="sng" w="28575">
            <a:solidFill>
              <a:srgbClr val="000000"/>
            </a:solidFill>
            <a:prstDash val="dot"/>
            <a:round/>
            <a:headEnd len="med" w="med" type="none"/>
            <a:tailEnd len="med" w="med" type="none"/>
          </a:ln>
        </p:spPr>
      </p:cxnSp>
      <p:cxnSp>
        <p:nvCxnSpPr>
          <p:cNvPr id="645" name="Google Shape;645;gcabc1c5b11_0_726"/>
          <p:cNvCxnSpPr/>
          <p:nvPr/>
        </p:nvCxnSpPr>
        <p:spPr>
          <a:xfrm flipH="1" rot="10800000">
            <a:off x="10256700" y="3573125"/>
            <a:ext cx="73800" cy="220500"/>
          </a:xfrm>
          <a:prstGeom prst="straightConnector1">
            <a:avLst/>
          </a:prstGeom>
          <a:noFill/>
          <a:ln cap="flat" cmpd="sng" w="28575">
            <a:solidFill>
              <a:srgbClr val="000000"/>
            </a:solidFill>
            <a:prstDash val="dot"/>
            <a:round/>
            <a:headEnd len="med" w="med" type="none"/>
            <a:tailEnd len="med" w="med" type="none"/>
          </a:ln>
        </p:spPr>
      </p:cxnSp>
      <p:pic>
        <p:nvPicPr>
          <p:cNvPr id="646" name="Google Shape;646;gcabc1c5b11_0_726"/>
          <p:cNvPicPr preferRelativeResize="0"/>
          <p:nvPr/>
        </p:nvPicPr>
        <p:blipFill>
          <a:blip r:embed="rId3">
            <a:alphaModFix/>
          </a:blip>
          <a:stretch>
            <a:fillRect/>
          </a:stretch>
        </p:blipFill>
        <p:spPr>
          <a:xfrm>
            <a:off x="6544153" y="2647273"/>
            <a:ext cx="2964650" cy="1563475"/>
          </a:xfrm>
          <a:prstGeom prst="rect">
            <a:avLst/>
          </a:prstGeom>
          <a:noFill/>
          <a:ln>
            <a:noFill/>
          </a:ln>
        </p:spPr>
      </p:pic>
      <p:sp>
        <p:nvSpPr>
          <p:cNvPr id="647" name="Google Shape;647;gcabc1c5b11_0_726"/>
          <p:cNvSpPr txBox="1"/>
          <p:nvPr/>
        </p:nvSpPr>
        <p:spPr>
          <a:xfrm>
            <a:off x="4942700" y="1612425"/>
            <a:ext cx="6348900" cy="47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super_operations</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*(*alloc_inode)(</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*sb);</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(*destroy_inode)(</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(*write_inode)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writeback_control</a:t>
            </a:r>
            <a:r>
              <a:rPr lang="ru-RU" sz="1650">
                <a:solidFill>
                  <a:srgbClr val="37474F"/>
                </a:solidFill>
                <a:latin typeface="Roboto Mono"/>
                <a:ea typeface="Roboto Mono"/>
                <a:cs typeface="Roboto Mono"/>
                <a:sym typeface="Roboto Mono"/>
              </a:rPr>
              <a:t> *wbc);</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(*drop_inode)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(*evict_inode)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(*sync_fs)(</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*sb,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wait);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(*freeze_fs)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(*unfreeze_fs)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(*statfs)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dentry</a:t>
            </a: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kstatfs</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(*remount_fs)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(*umount_begin)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super_block</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pic>
        <p:nvPicPr>
          <p:cNvPr id="648" name="Google Shape;648;gcabc1c5b11_0_726"/>
          <p:cNvPicPr preferRelativeResize="0"/>
          <p:nvPr/>
        </p:nvPicPr>
        <p:blipFill>
          <a:blip r:embed="rId4">
            <a:alphaModFix/>
          </a:blip>
          <a:stretch>
            <a:fillRect/>
          </a:stretch>
        </p:blipFill>
        <p:spPr>
          <a:xfrm>
            <a:off x="5733313" y="2407665"/>
            <a:ext cx="4459775" cy="2551400"/>
          </a:xfrm>
          <a:prstGeom prst="rect">
            <a:avLst/>
          </a:prstGeom>
          <a:noFill/>
          <a:ln>
            <a:noFill/>
          </a:ln>
        </p:spPr>
      </p:pic>
      <p:sp>
        <p:nvSpPr>
          <p:cNvPr id="649" name="Google Shape;649;gcabc1c5b11_0_726"/>
          <p:cNvSpPr txBox="1"/>
          <p:nvPr/>
        </p:nvSpPr>
        <p:spPr>
          <a:xfrm>
            <a:off x="4942700" y="2501325"/>
            <a:ext cx="6348900" cy="297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super_operations</a:t>
            </a:r>
            <a:r>
              <a:rPr lang="ru-RU" sz="1650">
                <a:solidFill>
                  <a:srgbClr val="37474F"/>
                </a:solidFill>
                <a:latin typeface="Roboto Mono"/>
                <a:ea typeface="Roboto Mono"/>
                <a:cs typeface="Roboto Mono"/>
                <a:sym typeface="Roboto Mono"/>
              </a:rPr>
              <a:t> ext2_sops =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.alloc_inode    = ext2_alloc_inode,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.destroy_inode    = ext2_destroy_inode,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.write_inode    = ext2_write_inode,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.evict_inode    = ext2_evict_inode,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.put_super    = ext2_put_super,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.sync_fs    = ext2_sync_fs,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.freeze_fs    = ext2_freeze,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.unfreeze_fs    = ext2_unfreeze,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.remount_fs    = ext2_remount,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xit" presetID="1" presetSubtype="0">
                                  <p:stCondLst>
                                    <p:cond delay="0"/>
                                  </p:stCondLst>
                                  <p:childTnLst>
                                    <p:set>
                                      <p:cBhvr>
                                        <p:cTn dur="1" fill="hold">
                                          <p:stCondLst>
                                            <p:cond delay="0"/>
                                          </p:stCondLst>
                                        </p:cTn>
                                        <p:tgtEl>
                                          <p:spTgt spid="6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xit" presetID="1" presetSubtype="0">
                                  <p:stCondLst>
                                    <p:cond delay="0"/>
                                  </p:stCondLst>
                                  <p:childTnLst>
                                    <p:set>
                                      <p:cBhvr>
                                        <p:cTn dur="1" fill="hold">
                                          <p:stCondLst>
                                            <p:cond delay="0"/>
                                          </p:stCondLst>
                                        </p:cTn>
                                        <p:tgtEl>
                                          <p:spTgt spid="6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xit" presetID="1" presetSubtype="0">
                                  <p:stCondLst>
                                    <p:cond delay="0"/>
                                  </p:stCondLst>
                                  <p:childTnLst>
                                    <p:set>
                                      <p:cBhvr>
                                        <p:cTn dur="1" fill="hold">
                                          <p:stCondLst>
                                            <p:cond delay="0"/>
                                          </p:stCondLst>
                                        </p:cTn>
                                        <p:tgtEl>
                                          <p:spTgt spid="6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cabc1c5b11_0_73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(7/11)</a:t>
            </a:r>
            <a:endParaRPr/>
          </a:p>
        </p:txBody>
      </p:sp>
      <p:sp>
        <p:nvSpPr>
          <p:cNvPr id="655" name="Google Shape;655;gcabc1c5b11_0_73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656" name="Google Shape;656;gcabc1c5b11_0_731"/>
          <p:cNvSpPr txBox="1"/>
          <p:nvPr/>
        </p:nvSpPr>
        <p:spPr>
          <a:xfrm>
            <a:off x="1475850" y="1366250"/>
            <a:ext cx="9869400" cy="23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MOUNT(</a:t>
            </a:r>
            <a:r>
              <a:rPr lang="ru-RU" sz="1550">
                <a:solidFill>
                  <a:srgbClr val="C53929"/>
                </a:solidFill>
                <a:latin typeface="Roboto Mono"/>
                <a:ea typeface="Roboto Mono"/>
                <a:cs typeface="Roboto Mono"/>
                <a:sym typeface="Roboto Mono"/>
              </a:rPr>
              <a:t>8</a:t>
            </a:r>
            <a:r>
              <a:rPr lang="ru-RU" sz="1550">
                <a:solidFill>
                  <a:srgbClr val="37474F"/>
                </a:solidFill>
                <a:latin typeface="Roboto Mono"/>
                <a:ea typeface="Roboto Mono"/>
                <a:cs typeface="Roboto Mono"/>
                <a:sym typeface="Roboto Mono"/>
              </a:rPr>
              <a:t>)                  BSD System Manager's Manual                 MOUNT(</a:t>
            </a:r>
            <a:r>
              <a:rPr lang="ru-RU" sz="1550">
                <a:solidFill>
                  <a:srgbClr val="C53929"/>
                </a:solidFill>
                <a:latin typeface="Roboto Mono"/>
                <a:ea typeface="Roboto Mono"/>
                <a:cs typeface="Roboto Mono"/>
                <a:sym typeface="Roboto Mono"/>
              </a:rPr>
              <a:t>8</a:t>
            </a: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NAME</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mount -- mount file systems</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SYNOPSIS</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mount [-adfruvw] [-t lfs | external_type]</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mount [-dfruvw] special | mount_point</a:t>
            </a:r>
            <a:endParaRPr sz="15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550">
                <a:solidFill>
                  <a:srgbClr val="37474F"/>
                </a:solidFill>
                <a:latin typeface="Roboto Mono"/>
                <a:ea typeface="Roboto Mono"/>
                <a:cs typeface="Roboto Mono"/>
                <a:sym typeface="Roboto Mono"/>
              </a:rPr>
              <a:t>     mount [-dfruvw] [-o options] [-t lfs | external_type] special mount_point</a:t>
            </a:r>
            <a:endParaRPr sz="1300"/>
          </a:p>
        </p:txBody>
      </p:sp>
      <p:sp>
        <p:nvSpPr>
          <p:cNvPr id="657" name="Google Shape;657;gcabc1c5b11_0_731"/>
          <p:cNvSpPr txBox="1"/>
          <p:nvPr/>
        </p:nvSpPr>
        <p:spPr>
          <a:xfrm>
            <a:off x="4872650" y="4123775"/>
            <a:ext cx="274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ext, ext2, ext3, ext4, NTFS, FAT,</a:t>
            </a:r>
            <a:endParaRPr/>
          </a:p>
          <a:p>
            <a:pPr indent="0" lvl="0" marL="0" rtl="0" algn="l">
              <a:spcBef>
                <a:spcPts val="0"/>
              </a:spcBef>
              <a:spcAft>
                <a:spcPts val="0"/>
              </a:spcAft>
              <a:buNone/>
            </a:pPr>
            <a:r>
              <a:rPr lang="ru-RU"/>
              <a:t>NFS, tmpfs, ramfs, procfs, sysfs</a:t>
            </a:r>
            <a:endParaRPr/>
          </a:p>
        </p:txBody>
      </p:sp>
      <p:sp>
        <p:nvSpPr>
          <p:cNvPr id="658" name="Google Shape;658;gcabc1c5b11_0_731"/>
          <p:cNvSpPr txBox="1"/>
          <p:nvPr/>
        </p:nvSpPr>
        <p:spPr>
          <a:xfrm>
            <a:off x="3603125" y="3698150"/>
            <a:ext cx="626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Реализация ФС - </a:t>
            </a:r>
            <a:r>
              <a:rPr b="1" lang="ru-RU" sz="2000"/>
              <a:t>программа</a:t>
            </a:r>
            <a:r>
              <a:rPr lang="ru-RU" sz="2000"/>
              <a:t>, а не устройство.</a:t>
            </a:r>
            <a:endParaRPr sz="2000"/>
          </a:p>
        </p:txBody>
      </p:sp>
      <p:pic>
        <p:nvPicPr>
          <p:cNvPr id="659" name="Google Shape;659;gcabc1c5b11_0_731"/>
          <p:cNvPicPr preferRelativeResize="0"/>
          <p:nvPr/>
        </p:nvPicPr>
        <p:blipFill>
          <a:blip r:embed="rId3">
            <a:alphaModFix/>
          </a:blip>
          <a:stretch>
            <a:fillRect/>
          </a:stretch>
        </p:blipFill>
        <p:spPr>
          <a:xfrm>
            <a:off x="4438875" y="4739375"/>
            <a:ext cx="3943350" cy="202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cabc1c5b11_0_73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(8/11) - FUSE</a:t>
            </a:r>
            <a:endParaRPr/>
          </a:p>
        </p:txBody>
      </p:sp>
      <p:sp>
        <p:nvSpPr>
          <p:cNvPr id="665" name="Google Shape;665;gcabc1c5b11_0_73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666" name="Google Shape;666;gcabc1c5b11_0_736"/>
          <p:cNvSpPr txBox="1"/>
          <p:nvPr/>
        </p:nvSpPr>
        <p:spPr>
          <a:xfrm>
            <a:off x="2599950" y="1794850"/>
            <a:ext cx="6992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NAME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SSHFS - filesystem client based on ssh</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SYNOPSIS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mounting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sshfs [user@]host:[dir] mountpoint [options]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unmounting</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umount mountpoint</a:t>
            </a:r>
            <a:endParaRPr/>
          </a:p>
        </p:txBody>
      </p:sp>
      <p:sp>
        <p:nvSpPr>
          <p:cNvPr id="667" name="Google Shape;667;gcabc1c5b11_0_736"/>
          <p:cNvSpPr txBox="1"/>
          <p:nvPr/>
        </p:nvSpPr>
        <p:spPr>
          <a:xfrm>
            <a:off x="3946200" y="1352850"/>
            <a:ext cx="42996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ru-RU" sz="2250">
                <a:highlight>
                  <a:srgbClr val="FFFFFF"/>
                </a:highlight>
              </a:rPr>
              <a:t>F</a:t>
            </a:r>
            <a:r>
              <a:rPr lang="ru-RU" sz="2250">
                <a:highlight>
                  <a:srgbClr val="FFFFFF"/>
                </a:highlight>
              </a:rPr>
              <a:t>ile System In </a:t>
            </a:r>
            <a:r>
              <a:rPr b="1" lang="ru-RU" sz="2250">
                <a:highlight>
                  <a:srgbClr val="FFFFFF"/>
                </a:highlight>
              </a:rPr>
              <a:t>USE</a:t>
            </a:r>
            <a:r>
              <a:rPr lang="ru-RU" sz="2250">
                <a:highlight>
                  <a:srgbClr val="FFFFFF"/>
                </a:highlight>
              </a:rPr>
              <a:t>r Space</a:t>
            </a:r>
            <a:endParaRPr/>
          </a:p>
        </p:txBody>
      </p:sp>
      <p:sp>
        <p:nvSpPr>
          <p:cNvPr id="668" name="Google Shape;668;gcabc1c5b11_0_736"/>
          <p:cNvSpPr txBox="1"/>
          <p:nvPr/>
        </p:nvSpPr>
        <p:spPr>
          <a:xfrm>
            <a:off x="982575" y="4393425"/>
            <a:ext cx="10627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sudo mkdir /mnt/remote_dir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sudo sshfs username@xxx.xxx.xxx.xxx:/some/path/on/remote/serv /mnt/remote_dir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cd /mnt/remote_dir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 you are on remote server</a:t>
            </a:r>
            <a:endParaRPr/>
          </a:p>
        </p:txBody>
      </p:sp>
      <p:sp>
        <p:nvSpPr>
          <p:cNvPr id="669" name="Google Shape;669;gcabc1c5b11_0_736"/>
          <p:cNvSpPr/>
          <p:nvPr/>
        </p:nvSpPr>
        <p:spPr>
          <a:xfrm>
            <a:off x="1017975" y="4326425"/>
            <a:ext cx="3777300" cy="53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cabc1c5b11_0_736"/>
          <p:cNvSpPr txBox="1"/>
          <p:nvPr/>
        </p:nvSpPr>
        <p:spPr>
          <a:xfrm>
            <a:off x="4996150" y="3844225"/>
            <a:ext cx="2743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Подготовить папку для монтирования</a:t>
            </a:r>
            <a:endParaRPr/>
          </a:p>
        </p:txBody>
      </p:sp>
      <p:sp>
        <p:nvSpPr>
          <p:cNvPr id="671" name="Google Shape;671;gcabc1c5b11_0_736"/>
          <p:cNvSpPr/>
          <p:nvPr/>
        </p:nvSpPr>
        <p:spPr>
          <a:xfrm>
            <a:off x="884050" y="4607725"/>
            <a:ext cx="10394100" cy="53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cabc1c5b11_0_736"/>
          <p:cNvSpPr txBox="1"/>
          <p:nvPr/>
        </p:nvSpPr>
        <p:spPr>
          <a:xfrm>
            <a:off x="5344425" y="5277450"/>
            <a:ext cx="37773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Подключить удаленную ФС в локальную папку</a:t>
            </a:r>
            <a:endParaRPr/>
          </a:p>
        </p:txBody>
      </p:sp>
      <p:sp>
        <p:nvSpPr>
          <p:cNvPr id="673" name="Google Shape;673;gcabc1c5b11_0_736"/>
          <p:cNvSpPr/>
          <p:nvPr/>
        </p:nvSpPr>
        <p:spPr>
          <a:xfrm>
            <a:off x="736700" y="4915800"/>
            <a:ext cx="4058700" cy="678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cabc1c5b11_0_736"/>
          <p:cNvSpPr txBox="1"/>
          <p:nvPr/>
        </p:nvSpPr>
        <p:spPr>
          <a:xfrm>
            <a:off x="4996150" y="5138725"/>
            <a:ext cx="3335100" cy="132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Можно пользоваться как локальной папкой, а под капотом - ssh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cabc1c5b11_0_74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(9/11)</a:t>
            </a:r>
            <a:endParaRPr/>
          </a:p>
        </p:txBody>
      </p:sp>
      <p:sp>
        <p:nvSpPr>
          <p:cNvPr id="680" name="Google Shape;680;gcabc1c5b11_0_74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681" name="Google Shape;681;gcabc1c5b11_0_741"/>
          <p:cNvSpPr txBox="1"/>
          <p:nvPr/>
        </p:nvSpPr>
        <p:spPr>
          <a:xfrm>
            <a:off x="3969600" y="1500200"/>
            <a:ext cx="42528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00"/>
              <a:t>$&gt; cat /proc/filesystems</a:t>
            </a:r>
            <a:endParaRPr sz="2200"/>
          </a:p>
          <a:p>
            <a:pPr indent="0" lvl="0" marL="0" rtl="0" algn="l">
              <a:spcBef>
                <a:spcPts val="0"/>
              </a:spcBef>
              <a:spcAft>
                <a:spcPts val="0"/>
              </a:spcAft>
              <a:buNone/>
            </a:pPr>
            <a:r>
              <a:rPr lang="ru-RU" sz="2200"/>
              <a:t>sysfs</a:t>
            </a:r>
            <a:endParaRPr sz="2200"/>
          </a:p>
          <a:p>
            <a:pPr indent="0" lvl="0" marL="0" rtl="0" algn="l">
              <a:spcBef>
                <a:spcPts val="0"/>
              </a:spcBef>
              <a:spcAft>
                <a:spcPts val="0"/>
              </a:spcAft>
              <a:buNone/>
            </a:pPr>
            <a:r>
              <a:rPr lang="ru-RU" sz="2200"/>
              <a:t>rootfs</a:t>
            </a:r>
            <a:endParaRPr sz="2200"/>
          </a:p>
          <a:p>
            <a:pPr indent="0" lvl="0" marL="0" rtl="0" algn="l">
              <a:spcBef>
                <a:spcPts val="0"/>
              </a:spcBef>
              <a:spcAft>
                <a:spcPts val="0"/>
              </a:spcAft>
              <a:buNone/>
            </a:pPr>
            <a:r>
              <a:rPr lang="ru-RU" sz="2200"/>
              <a:t>ramfs</a:t>
            </a:r>
            <a:endParaRPr sz="2200"/>
          </a:p>
          <a:p>
            <a:pPr indent="0" lvl="0" marL="0" rtl="0" algn="l">
              <a:spcBef>
                <a:spcPts val="0"/>
              </a:spcBef>
              <a:spcAft>
                <a:spcPts val="0"/>
              </a:spcAft>
              <a:buNone/>
            </a:pPr>
            <a:r>
              <a:rPr lang="ru-RU" sz="2200"/>
              <a:t>proc</a:t>
            </a:r>
            <a:endParaRPr sz="2200"/>
          </a:p>
          <a:p>
            <a:pPr indent="0" lvl="0" marL="0" rtl="0" algn="l">
              <a:spcBef>
                <a:spcPts val="0"/>
              </a:spcBef>
              <a:spcAft>
                <a:spcPts val="0"/>
              </a:spcAft>
              <a:buNone/>
            </a:pPr>
            <a:r>
              <a:rPr lang="ru-RU" sz="2200"/>
              <a:t>tmpfs</a:t>
            </a:r>
            <a:endParaRPr sz="2200"/>
          </a:p>
          <a:p>
            <a:pPr indent="0" lvl="0" marL="0" rtl="0" algn="l">
              <a:spcBef>
                <a:spcPts val="0"/>
              </a:spcBef>
              <a:spcAft>
                <a:spcPts val="0"/>
              </a:spcAft>
              <a:buNone/>
            </a:pPr>
            <a:r>
              <a:rPr lang="ru-RU" sz="2200"/>
              <a:t>securityfs</a:t>
            </a:r>
            <a:endParaRPr sz="2200"/>
          </a:p>
          <a:p>
            <a:pPr indent="0" lvl="0" marL="0" rtl="0" algn="l">
              <a:spcBef>
                <a:spcPts val="0"/>
              </a:spcBef>
              <a:spcAft>
                <a:spcPts val="0"/>
              </a:spcAft>
              <a:buNone/>
            </a:pPr>
            <a:r>
              <a:rPr lang="ru-RU" sz="2200"/>
              <a:t>pipefs</a:t>
            </a:r>
            <a:endParaRPr sz="2200"/>
          </a:p>
          <a:p>
            <a:pPr indent="0" lvl="0" marL="0" rtl="0" algn="l">
              <a:spcBef>
                <a:spcPts val="0"/>
              </a:spcBef>
              <a:spcAft>
                <a:spcPts val="0"/>
              </a:spcAft>
              <a:buNone/>
            </a:pPr>
            <a:r>
              <a:rPr lang="ru-RU" sz="2200"/>
              <a:t>ext3</a:t>
            </a:r>
            <a:endParaRPr sz="2200"/>
          </a:p>
          <a:p>
            <a:pPr indent="0" lvl="0" marL="0" rtl="0" algn="l">
              <a:spcBef>
                <a:spcPts val="0"/>
              </a:spcBef>
              <a:spcAft>
                <a:spcPts val="0"/>
              </a:spcAft>
              <a:buNone/>
            </a:pPr>
            <a:r>
              <a:rPr lang="ru-RU" sz="2200"/>
              <a:t>ext2</a:t>
            </a:r>
            <a:endParaRPr sz="2200"/>
          </a:p>
          <a:p>
            <a:pPr indent="0" lvl="0" marL="0" rtl="0" algn="l">
              <a:spcBef>
                <a:spcPts val="0"/>
              </a:spcBef>
              <a:spcAft>
                <a:spcPts val="0"/>
              </a:spcAft>
              <a:buNone/>
            </a:pPr>
            <a:r>
              <a:rPr lang="ru-RU" sz="2200"/>
              <a:t>ext4</a:t>
            </a:r>
            <a:endParaRPr sz="2200"/>
          </a:p>
          <a:p>
            <a:pPr indent="0" lvl="0" marL="0" rtl="0" algn="l">
              <a:spcBef>
                <a:spcPts val="0"/>
              </a:spcBef>
              <a:spcAft>
                <a:spcPts val="0"/>
              </a:spcAft>
              <a:buNone/>
            </a:pPr>
            <a:r>
              <a:rPr lang="ru-RU" sz="2200"/>
              <a:t>vfat</a:t>
            </a:r>
            <a:endParaRPr sz="2200"/>
          </a:p>
          <a:p>
            <a:pPr indent="0" lvl="0" marL="0" rtl="0" algn="l">
              <a:spcBef>
                <a:spcPts val="0"/>
              </a:spcBef>
              <a:spcAft>
                <a:spcPts val="0"/>
              </a:spcAft>
              <a:buNone/>
            </a:pPr>
            <a:r>
              <a:rPr lang="ru-RU" sz="2200"/>
              <a:t>fuse</a:t>
            </a:r>
            <a:endParaRPr sz="2200"/>
          </a:p>
          <a:p>
            <a:pPr indent="0" lvl="0" marL="0" rtl="0" algn="l">
              <a:spcBef>
                <a:spcPts val="0"/>
              </a:spcBef>
              <a:spcAft>
                <a:spcPts val="0"/>
              </a:spcAft>
              <a:buNone/>
            </a:pPr>
            <a:r>
              <a:rPr lang="ru-RU" sz="2200"/>
              <a:t>...</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cabc1c5b11_0_74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(10/11)</a:t>
            </a:r>
            <a:endParaRPr/>
          </a:p>
        </p:txBody>
      </p:sp>
      <p:sp>
        <p:nvSpPr>
          <p:cNvPr id="687" name="Google Shape;687;gcabc1c5b11_0_74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688" name="Google Shape;688;gcabc1c5b11_0_746"/>
          <p:cNvPicPr preferRelativeResize="0"/>
          <p:nvPr/>
        </p:nvPicPr>
        <p:blipFill>
          <a:blip r:embed="rId3">
            <a:alphaModFix/>
          </a:blip>
          <a:stretch>
            <a:fillRect/>
          </a:stretch>
        </p:blipFill>
        <p:spPr>
          <a:xfrm>
            <a:off x="5218825" y="1367952"/>
            <a:ext cx="1754350" cy="1729641"/>
          </a:xfrm>
          <a:prstGeom prst="rect">
            <a:avLst/>
          </a:prstGeom>
          <a:noFill/>
          <a:ln>
            <a:noFill/>
          </a:ln>
        </p:spPr>
      </p:pic>
      <p:sp>
        <p:nvSpPr>
          <p:cNvPr id="689" name="Google Shape;689;gcabc1c5b11_0_746"/>
          <p:cNvSpPr txBox="1"/>
          <p:nvPr/>
        </p:nvSpPr>
        <p:spPr>
          <a:xfrm>
            <a:off x="1446600" y="1768075"/>
            <a:ext cx="3295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ФС - программа, не зависит от устройства</a:t>
            </a:r>
            <a:endParaRPr/>
          </a:p>
        </p:txBody>
      </p:sp>
      <p:pic>
        <p:nvPicPr>
          <p:cNvPr id="690" name="Google Shape;690;gcabc1c5b11_0_746"/>
          <p:cNvPicPr preferRelativeResize="0"/>
          <p:nvPr/>
        </p:nvPicPr>
        <p:blipFill>
          <a:blip r:embed="rId4">
            <a:alphaModFix/>
          </a:blip>
          <a:stretch>
            <a:fillRect/>
          </a:stretch>
        </p:blipFill>
        <p:spPr>
          <a:xfrm>
            <a:off x="4124325" y="4672375"/>
            <a:ext cx="3943350" cy="2028825"/>
          </a:xfrm>
          <a:prstGeom prst="rect">
            <a:avLst/>
          </a:prstGeom>
          <a:noFill/>
          <a:ln>
            <a:noFill/>
          </a:ln>
        </p:spPr>
      </p:pic>
      <p:sp>
        <p:nvSpPr>
          <p:cNvPr id="691" name="Google Shape;691;gcabc1c5b11_0_746"/>
          <p:cNvSpPr txBox="1"/>
          <p:nvPr/>
        </p:nvSpPr>
        <p:spPr>
          <a:xfrm>
            <a:off x="1969000" y="5260563"/>
            <a:ext cx="18618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Устройство</a:t>
            </a:r>
            <a:endParaRPr/>
          </a:p>
        </p:txBody>
      </p:sp>
      <p:sp>
        <p:nvSpPr>
          <p:cNvPr id="692" name="Google Shape;692;gcabc1c5b11_0_746"/>
          <p:cNvSpPr txBox="1"/>
          <p:nvPr/>
        </p:nvSpPr>
        <p:spPr>
          <a:xfrm>
            <a:off x="6791000" y="3495950"/>
            <a:ext cx="17544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Что здесь?</a:t>
            </a:r>
            <a:endParaRPr/>
          </a:p>
        </p:txBody>
      </p:sp>
      <p:sp>
        <p:nvSpPr>
          <p:cNvPr id="693" name="Google Shape;693;gcabc1c5b11_0_746"/>
          <p:cNvSpPr/>
          <p:nvPr/>
        </p:nvSpPr>
        <p:spPr>
          <a:xfrm>
            <a:off x="5653950" y="3407625"/>
            <a:ext cx="884100" cy="8238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900"/>
              <a:t>?</a:t>
            </a:r>
            <a:endParaRPr sz="2900"/>
          </a:p>
        </p:txBody>
      </p:sp>
      <p:cxnSp>
        <p:nvCxnSpPr>
          <p:cNvPr id="694" name="Google Shape;694;gcabc1c5b11_0_746"/>
          <p:cNvCxnSpPr>
            <a:stCxn id="693" idx="0"/>
          </p:cNvCxnSpPr>
          <p:nvPr/>
        </p:nvCxnSpPr>
        <p:spPr>
          <a:xfrm rot="10800000">
            <a:off x="6096000" y="2987325"/>
            <a:ext cx="0" cy="420300"/>
          </a:xfrm>
          <a:prstGeom prst="straightConnector1">
            <a:avLst/>
          </a:prstGeom>
          <a:noFill/>
          <a:ln cap="flat" cmpd="sng" w="28575">
            <a:solidFill>
              <a:srgbClr val="000000"/>
            </a:solidFill>
            <a:prstDash val="solid"/>
            <a:round/>
            <a:headEnd len="med" w="med" type="stealth"/>
            <a:tailEnd len="med" w="med" type="stealth"/>
          </a:ln>
        </p:spPr>
      </p:cxnSp>
      <p:cxnSp>
        <p:nvCxnSpPr>
          <p:cNvPr id="695" name="Google Shape;695;gcabc1c5b11_0_746"/>
          <p:cNvCxnSpPr>
            <a:stCxn id="693" idx="4"/>
            <a:endCxn id="690" idx="0"/>
          </p:cNvCxnSpPr>
          <p:nvPr/>
        </p:nvCxnSpPr>
        <p:spPr>
          <a:xfrm>
            <a:off x="6096000" y="4231425"/>
            <a:ext cx="0" cy="441000"/>
          </a:xfrm>
          <a:prstGeom prst="straightConnector1">
            <a:avLst/>
          </a:prstGeom>
          <a:noFill/>
          <a:ln cap="flat" cmpd="sng" w="28575">
            <a:solidFill>
              <a:srgbClr val="000000"/>
            </a:solidFill>
            <a:prstDash val="solid"/>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cabc1c5b11_0_75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(11/11)</a:t>
            </a:r>
            <a:endParaRPr/>
          </a:p>
        </p:txBody>
      </p:sp>
      <p:sp>
        <p:nvSpPr>
          <p:cNvPr id="701" name="Google Shape;701;gcabc1c5b11_0_75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702" name="Google Shape;702;gcabc1c5b11_0_751"/>
          <p:cNvSpPr txBox="1"/>
          <p:nvPr>
            <p:ph idx="1" type="body"/>
          </p:nvPr>
        </p:nvSpPr>
        <p:spPr>
          <a:xfrm>
            <a:off x="3108675" y="2222075"/>
            <a:ext cx="7600200" cy="1130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b="1" lang="ru-RU" sz="2200"/>
              <a:t>Вопрос </a:t>
            </a:r>
            <a:r>
              <a:rPr lang="ru-RU" sz="2200"/>
              <a:t>(1 балл)</a:t>
            </a:r>
            <a:r>
              <a:rPr b="1" lang="ru-RU" sz="2200"/>
              <a:t>:</a:t>
            </a:r>
            <a:r>
              <a:rPr lang="ru-RU" sz="2200"/>
              <a:t> </a:t>
            </a:r>
            <a:r>
              <a:rPr lang="ru-RU"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sz="22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Что между ФС и устройством?</a:t>
            </a:r>
            <a:endParaRPr sz="34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703" name="Google Shape;703;gcabc1c5b11_0_751"/>
          <p:cNvSpPr txBox="1"/>
          <p:nvPr/>
        </p:nvSpPr>
        <p:spPr>
          <a:xfrm>
            <a:off x="3062700" y="4050925"/>
            <a:ext cx="6066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600"/>
              <a:t>Драйвер</a:t>
            </a:r>
            <a:endParaRPr sz="2600"/>
          </a:p>
        </p:txBody>
      </p:sp>
      <p:pic>
        <p:nvPicPr>
          <p:cNvPr id="704" name="Google Shape;704;gcabc1c5b11_0_751"/>
          <p:cNvPicPr preferRelativeResize="0"/>
          <p:nvPr/>
        </p:nvPicPr>
        <p:blipFill>
          <a:blip r:embed="rId3">
            <a:alphaModFix/>
          </a:blip>
          <a:stretch>
            <a:fillRect/>
          </a:stretch>
        </p:blipFill>
        <p:spPr>
          <a:xfrm>
            <a:off x="1122530" y="1556600"/>
            <a:ext cx="1101325" cy="1573300"/>
          </a:xfrm>
          <a:prstGeom prst="rect">
            <a:avLst/>
          </a:prstGeom>
          <a:noFill/>
          <a:ln>
            <a:noFill/>
          </a:ln>
        </p:spPr>
      </p:pic>
      <p:pic>
        <p:nvPicPr>
          <p:cNvPr id="705" name="Google Shape;705;gcabc1c5b11_0_751"/>
          <p:cNvPicPr preferRelativeResize="0"/>
          <p:nvPr/>
        </p:nvPicPr>
        <p:blipFill>
          <a:blip r:embed="rId4">
            <a:alphaModFix/>
          </a:blip>
          <a:stretch>
            <a:fillRect/>
          </a:stretch>
        </p:blipFill>
        <p:spPr>
          <a:xfrm>
            <a:off x="954238" y="2614650"/>
            <a:ext cx="1437890" cy="16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xit" presetID="1" presetSubtype="0">
                                  <p:stCondLst>
                                    <p:cond delay="0"/>
                                  </p:stCondLst>
                                  <p:childTnLst>
                                    <p:set>
                                      <p:cBhvr>
                                        <p:cTn dur="1" fill="hold">
                                          <p:stCondLst>
                                            <p:cond delay="0"/>
                                          </p:stCondLst>
                                        </p:cTn>
                                        <p:tgtEl>
                                          <p:spTgt spid="7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cabc1c5b11_0_7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Устройства</a:t>
            </a:r>
            <a:r>
              <a:rPr lang="ru-RU"/>
              <a:t> хранения (1/2)</a:t>
            </a:r>
            <a:endParaRPr/>
          </a:p>
        </p:txBody>
      </p:sp>
      <p:sp>
        <p:nvSpPr>
          <p:cNvPr id="711" name="Google Shape;711;gcabc1c5b11_0_7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712" name="Google Shape;712;gcabc1c5b11_0_756"/>
          <p:cNvSpPr txBox="1"/>
          <p:nvPr/>
        </p:nvSpPr>
        <p:spPr>
          <a:xfrm>
            <a:off x="1361063" y="1540375"/>
            <a:ext cx="2344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Символьное устройство</a:t>
            </a:r>
            <a:endParaRPr/>
          </a:p>
        </p:txBody>
      </p:sp>
      <p:sp>
        <p:nvSpPr>
          <p:cNvPr id="713" name="Google Shape;713;gcabc1c5b11_0_756"/>
          <p:cNvSpPr txBox="1"/>
          <p:nvPr/>
        </p:nvSpPr>
        <p:spPr>
          <a:xfrm>
            <a:off x="4624038" y="1540375"/>
            <a:ext cx="2344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Блочное устройство</a:t>
            </a:r>
            <a:endParaRPr sz="2250" u="sng">
              <a:highlight>
                <a:srgbClr val="FFFFFF"/>
              </a:highlight>
            </a:endParaRPr>
          </a:p>
        </p:txBody>
      </p:sp>
      <p:sp>
        <p:nvSpPr>
          <p:cNvPr id="714" name="Google Shape;714;gcabc1c5b11_0_756"/>
          <p:cNvSpPr txBox="1"/>
          <p:nvPr/>
        </p:nvSpPr>
        <p:spPr>
          <a:xfrm>
            <a:off x="8486738" y="1540375"/>
            <a:ext cx="2344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Сетевое устройство</a:t>
            </a:r>
            <a:endParaRPr sz="2250" u="sng">
              <a:highlight>
                <a:srgbClr val="FFFFFF"/>
              </a:highlight>
            </a:endParaRPr>
          </a:p>
        </p:txBody>
      </p:sp>
      <p:sp>
        <p:nvSpPr>
          <p:cNvPr id="715" name="Google Shape;715;gcabc1c5b11_0_756"/>
          <p:cNvSpPr txBox="1"/>
          <p:nvPr/>
        </p:nvSpPr>
        <p:spPr>
          <a:xfrm>
            <a:off x="8486725" y="2469775"/>
            <a:ext cx="23442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Комбинированный доступ</a:t>
            </a:r>
            <a:endParaRPr/>
          </a:p>
        </p:txBody>
      </p:sp>
      <p:sp>
        <p:nvSpPr>
          <p:cNvPr id="716" name="Google Shape;716;gcabc1c5b11_0_756"/>
          <p:cNvSpPr txBox="1"/>
          <p:nvPr/>
        </p:nvSpPr>
        <p:spPr>
          <a:xfrm>
            <a:off x="4624025" y="2469775"/>
            <a:ext cx="23442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Произвольный</a:t>
            </a:r>
            <a:r>
              <a:rPr lang="ru-RU" sz="1800">
                <a:highlight>
                  <a:srgbClr val="FFFFFF"/>
                </a:highlight>
              </a:rPr>
              <a:t> доступ</a:t>
            </a:r>
            <a:endParaRPr/>
          </a:p>
        </p:txBody>
      </p:sp>
      <p:sp>
        <p:nvSpPr>
          <p:cNvPr id="717" name="Google Shape;717;gcabc1c5b11_0_756"/>
          <p:cNvSpPr txBox="1"/>
          <p:nvPr/>
        </p:nvSpPr>
        <p:spPr>
          <a:xfrm>
            <a:off x="1361050" y="2469775"/>
            <a:ext cx="23442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Последовательный</a:t>
            </a:r>
            <a:r>
              <a:rPr lang="ru-RU" sz="1800">
                <a:highlight>
                  <a:srgbClr val="FFFFFF"/>
                </a:highlight>
              </a:rPr>
              <a:t> доступ</a:t>
            </a:r>
            <a:endParaRPr/>
          </a:p>
        </p:txBody>
      </p:sp>
      <p:pic>
        <p:nvPicPr>
          <p:cNvPr id="718" name="Google Shape;718;gcabc1c5b11_0_756"/>
          <p:cNvPicPr preferRelativeResize="0"/>
          <p:nvPr/>
        </p:nvPicPr>
        <p:blipFill>
          <a:blip r:embed="rId3">
            <a:alphaModFix/>
          </a:blip>
          <a:stretch>
            <a:fillRect/>
          </a:stretch>
        </p:blipFill>
        <p:spPr>
          <a:xfrm>
            <a:off x="2018821" y="3464275"/>
            <a:ext cx="1028700" cy="2867025"/>
          </a:xfrm>
          <a:prstGeom prst="rect">
            <a:avLst/>
          </a:prstGeom>
          <a:noFill/>
          <a:ln>
            <a:noFill/>
          </a:ln>
        </p:spPr>
      </p:pic>
      <p:pic>
        <p:nvPicPr>
          <p:cNvPr id="719" name="Google Shape;719;gcabc1c5b11_0_756"/>
          <p:cNvPicPr preferRelativeResize="0"/>
          <p:nvPr/>
        </p:nvPicPr>
        <p:blipFill>
          <a:blip r:embed="rId4">
            <a:alphaModFix/>
          </a:blip>
          <a:stretch>
            <a:fillRect/>
          </a:stretch>
        </p:blipFill>
        <p:spPr>
          <a:xfrm>
            <a:off x="5372283" y="3564288"/>
            <a:ext cx="847725" cy="2667000"/>
          </a:xfrm>
          <a:prstGeom prst="rect">
            <a:avLst/>
          </a:prstGeom>
          <a:noFill/>
          <a:ln>
            <a:noFill/>
          </a:ln>
        </p:spPr>
      </p:pic>
      <p:pic>
        <p:nvPicPr>
          <p:cNvPr id="720" name="Google Shape;720;gcabc1c5b11_0_756"/>
          <p:cNvPicPr preferRelativeResize="0"/>
          <p:nvPr/>
        </p:nvPicPr>
        <p:blipFill>
          <a:blip r:embed="rId5">
            <a:alphaModFix/>
          </a:blip>
          <a:stretch>
            <a:fillRect/>
          </a:stretch>
        </p:blipFill>
        <p:spPr>
          <a:xfrm>
            <a:off x="9234971" y="3926238"/>
            <a:ext cx="847725" cy="19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cabc1c5b11_0_5"/>
          <p:cNvSpPr txBox="1"/>
          <p:nvPr>
            <p:ph idx="1" type="body"/>
          </p:nvPr>
        </p:nvSpPr>
        <p:spPr>
          <a:xfrm>
            <a:off x="6091802" y="996900"/>
            <a:ext cx="5456400" cy="48642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None/>
            </a:pPr>
            <a:r>
              <a:rPr b="1" lang="ru-RU" sz="2500"/>
              <a:t>Планировщик корутин</a:t>
            </a:r>
            <a:r>
              <a:rPr lang="ru-RU" sz="2500"/>
              <a:t> - 25 марта. Штраф -10 баллов.</a:t>
            </a:r>
            <a:endParaRPr sz="2500"/>
          </a:p>
          <a:p>
            <a:pPr indent="0" lvl="0" marL="0" rtl="0" algn="l">
              <a:lnSpc>
                <a:spcPct val="150000"/>
              </a:lnSpc>
              <a:spcBef>
                <a:spcPts val="0"/>
              </a:spcBef>
              <a:spcAft>
                <a:spcPts val="0"/>
              </a:spcAft>
              <a:buNone/>
            </a:pPr>
            <a:r>
              <a:t/>
            </a:r>
            <a:endParaRPr sz="2500"/>
          </a:p>
          <a:p>
            <a:pPr indent="0" lvl="0" marL="0" rtl="0" algn="l">
              <a:lnSpc>
                <a:spcPct val="150000"/>
              </a:lnSpc>
              <a:spcBef>
                <a:spcPts val="0"/>
              </a:spcBef>
              <a:spcAft>
                <a:spcPts val="0"/>
              </a:spcAft>
              <a:buNone/>
            </a:pPr>
            <a:r>
              <a:rPr b="1" lang="ru-RU" sz="2500"/>
              <a:t>Shell</a:t>
            </a:r>
            <a:r>
              <a:rPr lang="ru-RU" sz="2500"/>
              <a:t> - 8 апреля ( сегодня). </a:t>
            </a:r>
            <a:r>
              <a:rPr lang="ru-RU" sz="2500"/>
              <a:t>После дедлайна -1 балл за каждый день просрочки.</a:t>
            </a:r>
            <a:endParaRPr sz="2500"/>
          </a:p>
        </p:txBody>
      </p:sp>
      <p:sp>
        <p:nvSpPr>
          <p:cNvPr id="440" name="Google Shape;440;gcabc1c5b11_0_5"/>
          <p:cNvSpPr txBox="1"/>
          <p:nvPr>
            <p:ph idx="2" type="body"/>
          </p:nvPr>
        </p:nvSpPr>
        <p:spPr>
          <a:xfrm>
            <a:off x="982569" y="3151476"/>
            <a:ext cx="34584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Дедлайны</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cabc1c5b11_0_76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Устройства хранения (2/2)</a:t>
            </a:r>
            <a:endParaRPr/>
          </a:p>
        </p:txBody>
      </p:sp>
      <p:sp>
        <p:nvSpPr>
          <p:cNvPr id="726" name="Google Shape;726;gcabc1c5b11_0_76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727" name="Google Shape;727;gcabc1c5b11_0_761"/>
          <p:cNvSpPr txBox="1"/>
          <p:nvPr/>
        </p:nvSpPr>
        <p:spPr>
          <a:xfrm>
            <a:off x="3689175" y="1357900"/>
            <a:ext cx="4313100" cy="638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950">
                <a:highlight>
                  <a:srgbClr val="FFFFFF"/>
                </a:highlight>
              </a:rPr>
              <a:t>HDD - </a:t>
            </a:r>
            <a:r>
              <a:rPr b="1" lang="ru-RU" sz="2950">
                <a:highlight>
                  <a:srgbClr val="FFFFFF"/>
                </a:highlight>
              </a:rPr>
              <a:t>H</a:t>
            </a:r>
            <a:r>
              <a:rPr lang="ru-RU" sz="2950">
                <a:highlight>
                  <a:srgbClr val="FFFFFF"/>
                </a:highlight>
              </a:rPr>
              <a:t>ard </a:t>
            </a:r>
            <a:r>
              <a:rPr b="1" lang="ru-RU" sz="2950">
                <a:highlight>
                  <a:srgbClr val="FFFFFF"/>
                </a:highlight>
              </a:rPr>
              <a:t>D</a:t>
            </a:r>
            <a:r>
              <a:rPr lang="ru-RU" sz="2950">
                <a:highlight>
                  <a:srgbClr val="FFFFFF"/>
                </a:highlight>
              </a:rPr>
              <a:t>isk </a:t>
            </a:r>
            <a:r>
              <a:rPr b="1" lang="ru-RU" sz="2950">
                <a:highlight>
                  <a:srgbClr val="FFFFFF"/>
                </a:highlight>
              </a:rPr>
              <a:t>D</a:t>
            </a:r>
            <a:r>
              <a:rPr lang="ru-RU" sz="2950">
                <a:highlight>
                  <a:srgbClr val="FFFFFF"/>
                </a:highlight>
              </a:rPr>
              <a:t>rive</a:t>
            </a:r>
            <a:endParaRPr/>
          </a:p>
        </p:txBody>
      </p:sp>
      <p:pic>
        <p:nvPicPr>
          <p:cNvPr id="728" name="Google Shape;728;gcabc1c5b11_0_761"/>
          <p:cNvPicPr preferRelativeResize="0"/>
          <p:nvPr/>
        </p:nvPicPr>
        <p:blipFill>
          <a:blip r:embed="rId3">
            <a:alphaModFix/>
          </a:blip>
          <a:stretch>
            <a:fillRect/>
          </a:stretch>
        </p:blipFill>
        <p:spPr>
          <a:xfrm>
            <a:off x="3071283" y="1889450"/>
            <a:ext cx="5752842" cy="4400925"/>
          </a:xfrm>
          <a:prstGeom prst="rect">
            <a:avLst/>
          </a:prstGeom>
          <a:noFill/>
          <a:ln>
            <a:noFill/>
          </a:ln>
        </p:spPr>
      </p:pic>
      <p:sp>
        <p:nvSpPr>
          <p:cNvPr id="729" name="Google Shape;729;gcabc1c5b11_0_761"/>
          <p:cNvSpPr txBox="1"/>
          <p:nvPr/>
        </p:nvSpPr>
        <p:spPr>
          <a:xfrm>
            <a:off x="1460000" y="2169900"/>
            <a:ext cx="296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Считывающие головки</a:t>
            </a:r>
            <a:endParaRPr sz="2000"/>
          </a:p>
        </p:txBody>
      </p:sp>
      <p:sp>
        <p:nvSpPr>
          <p:cNvPr id="730" name="Google Shape;730;gcabc1c5b11_0_761"/>
          <p:cNvSpPr txBox="1"/>
          <p:nvPr/>
        </p:nvSpPr>
        <p:spPr>
          <a:xfrm>
            <a:off x="982575" y="4813700"/>
            <a:ext cx="195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Контроллер</a:t>
            </a:r>
            <a:endParaRPr sz="2000"/>
          </a:p>
        </p:txBody>
      </p:sp>
      <p:sp>
        <p:nvSpPr>
          <p:cNvPr id="731" name="Google Shape;731;gcabc1c5b11_0_761"/>
          <p:cNvSpPr txBox="1"/>
          <p:nvPr/>
        </p:nvSpPr>
        <p:spPr>
          <a:xfrm>
            <a:off x="7738500" y="5448300"/>
            <a:ext cx="307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Магнитные диски</a:t>
            </a:r>
            <a:endParaRPr sz="2000"/>
          </a:p>
        </p:txBody>
      </p:sp>
      <p:cxnSp>
        <p:nvCxnSpPr>
          <p:cNvPr id="732" name="Google Shape;732;gcabc1c5b11_0_761"/>
          <p:cNvCxnSpPr/>
          <p:nvPr/>
        </p:nvCxnSpPr>
        <p:spPr>
          <a:xfrm>
            <a:off x="4420100" y="2416200"/>
            <a:ext cx="1580700" cy="570900"/>
          </a:xfrm>
          <a:prstGeom prst="straightConnector1">
            <a:avLst/>
          </a:prstGeom>
          <a:noFill/>
          <a:ln cap="flat" cmpd="sng" w="28575">
            <a:solidFill>
              <a:srgbClr val="000000"/>
            </a:solidFill>
            <a:prstDash val="solid"/>
            <a:round/>
            <a:headEnd len="med" w="med" type="none"/>
            <a:tailEnd len="med" w="med" type="stealth"/>
          </a:ln>
        </p:spPr>
      </p:cxnSp>
      <p:cxnSp>
        <p:nvCxnSpPr>
          <p:cNvPr id="733" name="Google Shape;733;gcabc1c5b11_0_761"/>
          <p:cNvCxnSpPr/>
          <p:nvPr/>
        </p:nvCxnSpPr>
        <p:spPr>
          <a:xfrm>
            <a:off x="2616900" y="5167125"/>
            <a:ext cx="1682700" cy="244200"/>
          </a:xfrm>
          <a:prstGeom prst="straightConnector1">
            <a:avLst/>
          </a:prstGeom>
          <a:noFill/>
          <a:ln cap="flat" cmpd="sng" w="28575">
            <a:solidFill>
              <a:srgbClr val="000000"/>
            </a:solidFill>
            <a:prstDash val="solid"/>
            <a:round/>
            <a:headEnd len="med" w="med" type="none"/>
            <a:tailEnd len="med" w="med" type="stealth"/>
          </a:ln>
        </p:spPr>
      </p:cxnSp>
      <p:cxnSp>
        <p:nvCxnSpPr>
          <p:cNvPr id="734" name="Google Shape;734;gcabc1c5b11_0_761"/>
          <p:cNvCxnSpPr>
            <a:stCxn id="731" idx="1"/>
          </p:cNvCxnSpPr>
          <p:nvPr/>
        </p:nvCxnSpPr>
        <p:spPr>
          <a:xfrm rot="10800000">
            <a:off x="6362400" y="4768500"/>
            <a:ext cx="1376100" cy="926100"/>
          </a:xfrm>
          <a:prstGeom prst="straightConnector1">
            <a:avLst/>
          </a:prstGeom>
          <a:noFill/>
          <a:ln cap="flat" cmpd="sng" w="28575">
            <a:solidFill>
              <a:srgbClr val="000000"/>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cabc1c5b11_0_7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a:t>
            </a:r>
            <a:r>
              <a:rPr lang="ru-RU"/>
              <a:t>(1/7) Магнитный диск</a:t>
            </a:r>
            <a:endParaRPr/>
          </a:p>
        </p:txBody>
      </p:sp>
      <p:sp>
        <p:nvSpPr>
          <p:cNvPr id="740" name="Google Shape;740;gcabc1c5b11_0_7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741" name="Google Shape;741;gcabc1c5b11_0_766"/>
          <p:cNvPicPr preferRelativeResize="0"/>
          <p:nvPr/>
        </p:nvPicPr>
        <p:blipFill>
          <a:blip r:embed="rId3">
            <a:alphaModFix/>
          </a:blip>
          <a:stretch>
            <a:fillRect/>
          </a:stretch>
        </p:blipFill>
        <p:spPr>
          <a:xfrm>
            <a:off x="982575" y="1516944"/>
            <a:ext cx="4171950" cy="2209800"/>
          </a:xfrm>
          <a:prstGeom prst="rect">
            <a:avLst/>
          </a:prstGeom>
          <a:noFill/>
          <a:ln>
            <a:noFill/>
          </a:ln>
        </p:spPr>
      </p:pic>
      <p:pic>
        <p:nvPicPr>
          <p:cNvPr id="742" name="Google Shape;742;gcabc1c5b11_0_766"/>
          <p:cNvPicPr preferRelativeResize="0"/>
          <p:nvPr/>
        </p:nvPicPr>
        <p:blipFill>
          <a:blip r:embed="rId4">
            <a:alphaModFix/>
          </a:blip>
          <a:stretch>
            <a:fillRect/>
          </a:stretch>
        </p:blipFill>
        <p:spPr>
          <a:xfrm>
            <a:off x="3020925" y="3913094"/>
            <a:ext cx="2352675" cy="2171700"/>
          </a:xfrm>
          <a:prstGeom prst="rect">
            <a:avLst/>
          </a:prstGeom>
          <a:noFill/>
          <a:ln>
            <a:noFill/>
          </a:ln>
        </p:spPr>
      </p:pic>
      <p:pic>
        <p:nvPicPr>
          <p:cNvPr id="743" name="Google Shape;743;gcabc1c5b11_0_766"/>
          <p:cNvPicPr preferRelativeResize="0"/>
          <p:nvPr/>
        </p:nvPicPr>
        <p:blipFill>
          <a:blip r:embed="rId5">
            <a:alphaModFix/>
          </a:blip>
          <a:stretch>
            <a:fillRect/>
          </a:stretch>
        </p:blipFill>
        <p:spPr>
          <a:xfrm>
            <a:off x="7385100" y="2840919"/>
            <a:ext cx="2562225" cy="885825"/>
          </a:xfrm>
          <a:prstGeom prst="rect">
            <a:avLst/>
          </a:prstGeom>
          <a:noFill/>
          <a:ln>
            <a:noFill/>
          </a:ln>
        </p:spPr>
      </p:pic>
      <p:sp>
        <p:nvSpPr>
          <p:cNvPr id="744" name="Google Shape;744;gcabc1c5b11_0_766"/>
          <p:cNvSpPr txBox="1"/>
          <p:nvPr/>
        </p:nvSpPr>
        <p:spPr>
          <a:xfrm>
            <a:off x="5170875" y="2230925"/>
            <a:ext cx="1349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00"/>
              <a:t>Кобальт</a:t>
            </a:r>
            <a:endParaRPr sz="2200"/>
          </a:p>
        </p:txBody>
      </p:sp>
      <p:sp>
        <p:nvSpPr>
          <p:cNvPr id="745" name="Google Shape;745;gcabc1c5b11_0_766"/>
          <p:cNvSpPr txBox="1"/>
          <p:nvPr/>
        </p:nvSpPr>
        <p:spPr>
          <a:xfrm>
            <a:off x="5486350" y="4737350"/>
            <a:ext cx="199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00"/>
              <a:t>Оксид стали</a:t>
            </a:r>
            <a:endParaRPr sz="2200"/>
          </a:p>
        </p:txBody>
      </p:sp>
      <p:pic>
        <p:nvPicPr>
          <p:cNvPr id="746" name="Google Shape;746;gcabc1c5b11_0_766"/>
          <p:cNvPicPr preferRelativeResize="0"/>
          <p:nvPr/>
        </p:nvPicPr>
        <p:blipFill>
          <a:blip r:embed="rId6">
            <a:alphaModFix/>
          </a:blip>
          <a:stretch>
            <a:fillRect/>
          </a:stretch>
        </p:blipFill>
        <p:spPr>
          <a:xfrm>
            <a:off x="3032788" y="1612428"/>
            <a:ext cx="5625878" cy="4243250"/>
          </a:xfrm>
          <a:prstGeom prst="rect">
            <a:avLst/>
          </a:prstGeom>
          <a:noFill/>
          <a:ln>
            <a:noFill/>
          </a:ln>
        </p:spPr>
      </p:pic>
      <p:sp>
        <p:nvSpPr>
          <p:cNvPr id="747" name="Google Shape;747;gcabc1c5b11_0_766"/>
          <p:cNvSpPr/>
          <p:nvPr/>
        </p:nvSpPr>
        <p:spPr>
          <a:xfrm>
            <a:off x="4489375" y="2327325"/>
            <a:ext cx="1198200" cy="1115400"/>
          </a:xfrm>
          <a:prstGeom prst="ellipse">
            <a:avLst/>
          </a:prstGeom>
          <a:no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8" name="Google Shape;748;gcabc1c5b11_0_766"/>
          <p:cNvCxnSpPr>
            <a:stCxn id="747" idx="5"/>
          </p:cNvCxnSpPr>
          <p:nvPr/>
        </p:nvCxnSpPr>
        <p:spPr>
          <a:xfrm>
            <a:off x="5512103" y="3279378"/>
            <a:ext cx="932700" cy="824400"/>
          </a:xfrm>
          <a:prstGeom prst="straightConnector1">
            <a:avLst/>
          </a:prstGeom>
          <a:noFill/>
          <a:ln cap="flat" cmpd="sng" w="114300">
            <a:solidFill>
              <a:srgbClr val="000000"/>
            </a:solidFill>
            <a:prstDash val="solid"/>
            <a:round/>
            <a:headEnd len="med" w="med" type="none"/>
            <a:tailEnd len="med" w="med" type="none"/>
          </a:ln>
        </p:spPr>
      </p:cxnSp>
      <p:pic>
        <p:nvPicPr>
          <p:cNvPr id="749" name="Google Shape;749;gcabc1c5b11_0_766"/>
          <p:cNvPicPr preferRelativeResize="0"/>
          <p:nvPr/>
        </p:nvPicPr>
        <p:blipFill>
          <a:blip r:embed="rId7">
            <a:alphaModFix/>
          </a:blip>
          <a:stretch>
            <a:fillRect/>
          </a:stretch>
        </p:blipFill>
        <p:spPr>
          <a:xfrm>
            <a:off x="3035850" y="2981950"/>
            <a:ext cx="5619750" cy="141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
                                        <p:tgtEl>
                                          <p:spTgt spid="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cabc1c5b11_0_77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(2/7) Магнитный диск</a:t>
            </a:r>
            <a:endParaRPr/>
          </a:p>
        </p:txBody>
      </p:sp>
      <p:sp>
        <p:nvSpPr>
          <p:cNvPr id="755" name="Google Shape;755;gcabc1c5b11_0_77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756" name="Google Shape;756;gcabc1c5b11_0_771"/>
          <p:cNvPicPr preferRelativeResize="0"/>
          <p:nvPr/>
        </p:nvPicPr>
        <p:blipFill>
          <a:blip r:embed="rId3">
            <a:alphaModFix/>
          </a:blip>
          <a:stretch>
            <a:fillRect/>
          </a:stretch>
        </p:blipFill>
        <p:spPr>
          <a:xfrm>
            <a:off x="2959050" y="2010256"/>
            <a:ext cx="5981700" cy="1247775"/>
          </a:xfrm>
          <a:prstGeom prst="rect">
            <a:avLst/>
          </a:prstGeom>
          <a:noFill/>
          <a:ln>
            <a:noFill/>
          </a:ln>
        </p:spPr>
      </p:pic>
      <p:pic>
        <p:nvPicPr>
          <p:cNvPr id="757" name="Google Shape;757;gcabc1c5b11_0_771"/>
          <p:cNvPicPr preferRelativeResize="0"/>
          <p:nvPr/>
        </p:nvPicPr>
        <p:blipFill>
          <a:blip r:embed="rId4">
            <a:alphaModFix/>
          </a:blip>
          <a:stretch>
            <a:fillRect/>
          </a:stretch>
        </p:blipFill>
        <p:spPr>
          <a:xfrm>
            <a:off x="2873933" y="4304294"/>
            <a:ext cx="5943600" cy="1209675"/>
          </a:xfrm>
          <a:prstGeom prst="rect">
            <a:avLst/>
          </a:prstGeom>
          <a:noFill/>
          <a:ln>
            <a:noFill/>
          </a:ln>
        </p:spPr>
      </p:pic>
      <p:sp>
        <p:nvSpPr>
          <p:cNvPr id="758" name="Google Shape;758;gcabc1c5b11_0_771"/>
          <p:cNvSpPr txBox="1"/>
          <p:nvPr/>
        </p:nvSpPr>
        <p:spPr>
          <a:xfrm>
            <a:off x="926425" y="2368650"/>
            <a:ext cx="14598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Запись</a:t>
            </a:r>
            <a:endParaRPr/>
          </a:p>
        </p:txBody>
      </p:sp>
      <p:sp>
        <p:nvSpPr>
          <p:cNvPr id="759" name="Google Shape;759;gcabc1c5b11_0_771"/>
          <p:cNvSpPr txBox="1"/>
          <p:nvPr/>
        </p:nvSpPr>
        <p:spPr>
          <a:xfrm>
            <a:off x="926425" y="4643638"/>
            <a:ext cx="14598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Чтение</a:t>
            </a:r>
            <a:endParaRPr/>
          </a:p>
        </p:txBody>
      </p:sp>
      <p:sp>
        <p:nvSpPr>
          <p:cNvPr id="760" name="Google Shape;760;gcabc1c5b11_0_771"/>
          <p:cNvSpPr/>
          <p:nvPr/>
        </p:nvSpPr>
        <p:spPr>
          <a:xfrm>
            <a:off x="4997825" y="2277550"/>
            <a:ext cx="316800" cy="2892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cabc1c5b11_0_771"/>
          <p:cNvSpPr/>
          <p:nvPr/>
        </p:nvSpPr>
        <p:spPr>
          <a:xfrm>
            <a:off x="4903325" y="2179150"/>
            <a:ext cx="505800" cy="486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cabc1c5b11_0_771"/>
          <p:cNvSpPr/>
          <p:nvPr/>
        </p:nvSpPr>
        <p:spPr>
          <a:xfrm>
            <a:off x="4823675" y="2104900"/>
            <a:ext cx="665100" cy="6345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cabc1c5b11_0_771"/>
          <p:cNvSpPr/>
          <p:nvPr/>
        </p:nvSpPr>
        <p:spPr>
          <a:xfrm>
            <a:off x="4735625" y="2010250"/>
            <a:ext cx="841200" cy="8238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gcabc1c5b11_0_771"/>
          <p:cNvPicPr preferRelativeResize="0"/>
          <p:nvPr/>
        </p:nvPicPr>
        <p:blipFill>
          <a:blip r:embed="rId4">
            <a:alphaModFix/>
          </a:blip>
          <a:stretch>
            <a:fillRect/>
          </a:stretch>
        </p:blipFill>
        <p:spPr>
          <a:xfrm>
            <a:off x="2978108" y="2135031"/>
            <a:ext cx="5943600" cy="1209675"/>
          </a:xfrm>
          <a:prstGeom prst="rect">
            <a:avLst/>
          </a:prstGeom>
          <a:noFill/>
          <a:ln>
            <a:noFill/>
          </a:ln>
        </p:spPr>
      </p:pic>
      <p:sp>
        <p:nvSpPr>
          <p:cNvPr id="765" name="Google Shape;765;gcabc1c5b11_0_771"/>
          <p:cNvSpPr/>
          <p:nvPr/>
        </p:nvSpPr>
        <p:spPr>
          <a:xfrm>
            <a:off x="4755875" y="4764800"/>
            <a:ext cx="316800" cy="6885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cabc1c5b11_0_771"/>
          <p:cNvSpPr/>
          <p:nvPr/>
        </p:nvSpPr>
        <p:spPr>
          <a:xfrm>
            <a:off x="4735625" y="4565000"/>
            <a:ext cx="357300" cy="8883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cabc1c5b11_0_771"/>
          <p:cNvSpPr/>
          <p:nvPr/>
        </p:nvSpPr>
        <p:spPr>
          <a:xfrm>
            <a:off x="4687625" y="4414400"/>
            <a:ext cx="453300" cy="10389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 name="Google Shape;768;gcabc1c5b11_0_771"/>
          <p:cNvCxnSpPr/>
          <p:nvPr/>
        </p:nvCxnSpPr>
        <p:spPr>
          <a:xfrm>
            <a:off x="4964475" y="4227725"/>
            <a:ext cx="1080900" cy="0"/>
          </a:xfrm>
          <a:prstGeom prst="straightConnector1">
            <a:avLst/>
          </a:prstGeom>
          <a:noFill/>
          <a:ln cap="flat" cmpd="sng" w="28575">
            <a:solidFill>
              <a:srgbClr val="000000"/>
            </a:solidFill>
            <a:prstDash val="solid"/>
            <a:round/>
            <a:headEnd len="med" w="med" type="none"/>
            <a:tailEnd len="med" w="med" type="stealth"/>
          </a:ln>
        </p:spPr>
      </p:cxnSp>
      <p:sp>
        <p:nvSpPr>
          <p:cNvPr id="769" name="Google Shape;769;gcabc1c5b11_0_771"/>
          <p:cNvSpPr/>
          <p:nvPr/>
        </p:nvSpPr>
        <p:spPr>
          <a:xfrm>
            <a:off x="5203500" y="4015175"/>
            <a:ext cx="453276" cy="425088"/>
          </a:xfrm>
          <a:prstGeom prst="lightningBolt">
            <a:avLst/>
          </a:prstGeom>
          <a:solidFill>
            <a:srgbClr val="F1C232"/>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cabc1c5b11_0_771"/>
          <p:cNvSpPr/>
          <p:nvPr/>
        </p:nvSpPr>
        <p:spPr>
          <a:xfrm>
            <a:off x="4997825" y="2277550"/>
            <a:ext cx="316800" cy="2892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cabc1c5b11_0_771"/>
          <p:cNvSpPr/>
          <p:nvPr/>
        </p:nvSpPr>
        <p:spPr>
          <a:xfrm>
            <a:off x="4903325" y="2179150"/>
            <a:ext cx="505800" cy="486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cabc1c5b11_0_771"/>
          <p:cNvSpPr/>
          <p:nvPr/>
        </p:nvSpPr>
        <p:spPr>
          <a:xfrm>
            <a:off x="4823675" y="2104900"/>
            <a:ext cx="665100" cy="6345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cabc1c5b11_0_771"/>
          <p:cNvSpPr/>
          <p:nvPr/>
        </p:nvSpPr>
        <p:spPr>
          <a:xfrm>
            <a:off x="4735625" y="2010250"/>
            <a:ext cx="841200" cy="8238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par>
                                <p:cTn fill="hold" nodeType="with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
                                        <p:tgtEl>
                                          <p:spTgt spid="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68"/>
                                        </p:tgtEl>
                                        <p:attrNameLst>
                                          <p:attrName>style.visibility</p:attrName>
                                        </p:attrNameLst>
                                      </p:cBhvr>
                                      <p:to>
                                        <p:strVal val="visible"/>
                                      </p:to>
                                    </p:set>
                                    <p:anim calcmode="lin" valueType="num">
                                      <p:cBhvr additive="base">
                                        <p:cTn dur="1000"/>
                                        <p:tgtEl>
                                          <p:spTgt spid="76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cabc1c5b11_0_77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(3/7) Считывающая головка</a:t>
            </a:r>
            <a:endParaRPr/>
          </a:p>
        </p:txBody>
      </p:sp>
      <p:sp>
        <p:nvSpPr>
          <p:cNvPr id="779" name="Google Shape;779;gcabc1c5b11_0_77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780" name="Google Shape;780;gcabc1c5b11_0_776"/>
          <p:cNvPicPr preferRelativeResize="0"/>
          <p:nvPr/>
        </p:nvPicPr>
        <p:blipFill>
          <a:blip r:embed="rId3">
            <a:alphaModFix/>
          </a:blip>
          <a:stretch>
            <a:fillRect/>
          </a:stretch>
        </p:blipFill>
        <p:spPr>
          <a:xfrm>
            <a:off x="2115113" y="1489424"/>
            <a:ext cx="4057649" cy="2020800"/>
          </a:xfrm>
          <a:prstGeom prst="rect">
            <a:avLst/>
          </a:prstGeom>
          <a:noFill/>
          <a:ln>
            <a:noFill/>
          </a:ln>
        </p:spPr>
      </p:pic>
      <p:pic>
        <p:nvPicPr>
          <p:cNvPr id="781" name="Google Shape;781;gcabc1c5b11_0_776"/>
          <p:cNvPicPr preferRelativeResize="0"/>
          <p:nvPr/>
        </p:nvPicPr>
        <p:blipFill>
          <a:blip r:embed="rId4">
            <a:alphaModFix/>
          </a:blip>
          <a:stretch>
            <a:fillRect/>
          </a:stretch>
        </p:blipFill>
        <p:spPr>
          <a:xfrm>
            <a:off x="2115113" y="3692775"/>
            <a:ext cx="4057650" cy="2291821"/>
          </a:xfrm>
          <a:prstGeom prst="rect">
            <a:avLst/>
          </a:prstGeom>
          <a:noFill/>
          <a:ln>
            <a:noFill/>
          </a:ln>
        </p:spPr>
      </p:pic>
      <p:pic>
        <p:nvPicPr>
          <p:cNvPr id="782" name="Google Shape;782;gcabc1c5b11_0_776"/>
          <p:cNvPicPr preferRelativeResize="0"/>
          <p:nvPr/>
        </p:nvPicPr>
        <p:blipFill>
          <a:blip r:embed="rId5">
            <a:alphaModFix/>
          </a:blip>
          <a:stretch>
            <a:fillRect/>
          </a:stretch>
        </p:blipFill>
        <p:spPr>
          <a:xfrm>
            <a:off x="7371787" y="1639969"/>
            <a:ext cx="2705100" cy="3952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cabc1c5b11_0_78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(4/7) Адресация</a:t>
            </a:r>
            <a:endParaRPr/>
          </a:p>
        </p:txBody>
      </p:sp>
      <p:sp>
        <p:nvSpPr>
          <p:cNvPr id="788" name="Google Shape;788;gcabc1c5b11_0_78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789" name="Google Shape;789;gcabc1c5b11_0_781"/>
          <p:cNvPicPr preferRelativeResize="0"/>
          <p:nvPr/>
        </p:nvPicPr>
        <p:blipFill>
          <a:blip r:embed="rId3">
            <a:alphaModFix/>
          </a:blip>
          <a:stretch>
            <a:fillRect/>
          </a:stretch>
        </p:blipFill>
        <p:spPr>
          <a:xfrm>
            <a:off x="2493475" y="1917219"/>
            <a:ext cx="7080048" cy="3938448"/>
          </a:xfrm>
          <a:prstGeom prst="rect">
            <a:avLst/>
          </a:prstGeom>
          <a:noFill/>
          <a:ln>
            <a:noFill/>
          </a:ln>
        </p:spPr>
      </p:pic>
      <p:sp>
        <p:nvSpPr>
          <p:cNvPr id="790" name="Google Shape;790;gcabc1c5b11_0_781"/>
          <p:cNvSpPr txBox="1"/>
          <p:nvPr/>
        </p:nvSpPr>
        <p:spPr>
          <a:xfrm>
            <a:off x="3497850" y="5852700"/>
            <a:ext cx="38145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Этаж - Кольцо - Сегмент</a:t>
            </a:r>
            <a:endParaRPr/>
          </a:p>
        </p:txBody>
      </p:sp>
      <p:sp>
        <p:nvSpPr>
          <p:cNvPr id="791" name="Google Shape;791;gcabc1c5b11_0_781"/>
          <p:cNvSpPr txBox="1"/>
          <p:nvPr/>
        </p:nvSpPr>
        <p:spPr>
          <a:xfrm>
            <a:off x="3731950" y="1308250"/>
            <a:ext cx="49164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CHS - Cylinder - Head - Sector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cabc1c5b11_0_78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(5/7) </a:t>
            </a:r>
            <a:r>
              <a:rPr lang="ru-RU"/>
              <a:t>Адресация</a:t>
            </a:r>
            <a:endParaRPr/>
          </a:p>
        </p:txBody>
      </p:sp>
      <p:sp>
        <p:nvSpPr>
          <p:cNvPr id="797" name="Google Shape;797;gcabc1c5b11_0_78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798" name="Google Shape;798;gcabc1c5b11_0_786"/>
          <p:cNvSpPr txBox="1"/>
          <p:nvPr/>
        </p:nvSpPr>
        <p:spPr>
          <a:xfrm>
            <a:off x="2988325" y="1542350"/>
            <a:ext cx="55911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LBA - </a:t>
            </a:r>
            <a:r>
              <a:rPr b="1" lang="ru-RU" sz="2250">
                <a:highlight>
                  <a:srgbClr val="FFFFFF"/>
                </a:highlight>
              </a:rPr>
              <a:t>L</a:t>
            </a:r>
            <a:r>
              <a:rPr lang="ru-RU" sz="2250">
                <a:highlight>
                  <a:srgbClr val="FFFFFF"/>
                </a:highlight>
              </a:rPr>
              <a:t>ogical </a:t>
            </a:r>
            <a:r>
              <a:rPr b="1" lang="ru-RU" sz="2250">
                <a:highlight>
                  <a:srgbClr val="FFFFFF"/>
                </a:highlight>
              </a:rPr>
              <a:t>B</a:t>
            </a:r>
            <a:r>
              <a:rPr lang="ru-RU" sz="2250">
                <a:highlight>
                  <a:srgbClr val="FFFFFF"/>
                </a:highlight>
              </a:rPr>
              <a:t>lock </a:t>
            </a:r>
            <a:r>
              <a:rPr b="1" lang="ru-RU" sz="2250">
                <a:highlight>
                  <a:srgbClr val="FFFFFF"/>
                </a:highlight>
              </a:rPr>
              <a:t>A</a:t>
            </a:r>
            <a:r>
              <a:rPr lang="ru-RU" sz="2250">
                <a:highlight>
                  <a:srgbClr val="FFFFFF"/>
                </a:highlight>
              </a:rPr>
              <a:t>ddressing</a:t>
            </a:r>
            <a:endParaRPr/>
          </a:p>
        </p:txBody>
      </p:sp>
      <p:sp>
        <p:nvSpPr>
          <p:cNvPr id="799" name="Google Shape;799;gcabc1c5b11_0_786"/>
          <p:cNvSpPr txBox="1"/>
          <p:nvPr/>
        </p:nvSpPr>
        <p:spPr>
          <a:xfrm>
            <a:off x="3704425" y="2644050"/>
            <a:ext cx="41589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Абстракция над любой адресацией. Устройство - </a:t>
            </a:r>
            <a:r>
              <a:rPr b="1" lang="ru-RU" sz="1800">
                <a:highlight>
                  <a:srgbClr val="FFFFFF"/>
                </a:highlight>
              </a:rPr>
              <a:t>непрерывный</a:t>
            </a:r>
            <a:r>
              <a:rPr lang="ru-RU" sz="1800">
                <a:highlight>
                  <a:srgbClr val="FFFFFF"/>
                </a:highlight>
              </a:rPr>
              <a:t> массив блоков байт.</a:t>
            </a:r>
            <a:endParaRPr/>
          </a:p>
        </p:txBody>
      </p:sp>
      <p:sp>
        <p:nvSpPr>
          <p:cNvPr id="800" name="Google Shape;800;gcabc1c5b11_0_786"/>
          <p:cNvSpPr txBox="1"/>
          <p:nvPr/>
        </p:nvSpPr>
        <p:spPr>
          <a:xfrm>
            <a:off x="3752575" y="3977075"/>
            <a:ext cx="40626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Трансляция CHS в LBA:</a:t>
            </a:r>
            <a:endParaRPr/>
          </a:p>
        </p:txBody>
      </p:sp>
      <p:pic>
        <p:nvPicPr>
          <p:cNvPr id="801" name="Google Shape;801;gcabc1c5b11_0_786"/>
          <p:cNvPicPr preferRelativeResize="0"/>
          <p:nvPr/>
        </p:nvPicPr>
        <p:blipFill>
          <a:blip r:embed="rId3">
            <a:alphaModFix/>
          </a:blip>
          <a:stretch>
            <a:fillRect/>
          </a:stretch>
        </p:blipFill>
        <p:spPr>
          <a:xfrm>
            <a:off x="2583483" y="4660475"/>
            <a:ext cx="6400800" cy="390525"/>
          </a:xfrm>
          <a:prstGeom prst="rect">
            <a:avLst/>
          </a:prstGeom>
          <a:noFill/>
          <a:ln>
            <a:noFill/>
          </a:ln>
        </p:spPr>
      </p:pic>
      <p:cxnSp>
        <p:nvCxnSpPr>
          <p:cNvPr id="802" name="Google Shape;802;gcabc1c5b11_0_786"/>
          <p:cNvCxnSpPr/>
          <p:nvPr/>
        </p:nvCxnSpPr>
        <p:spPr>
          <a:xfrm>
            <a:off x="2618850" y="2409925"/>
            <a:ext cx="6954300" cy="0"/>
          </a:xfrm>
          <a:prstGeom prst="straightConnector1">
            <a:avLst/>
          </a:prstGeom>
          <a:noFill/>
          <a:ln cap="flat" cmpd="sng" w="28575">
            <a:solidFill>
              <a:srgbClr val="000000"/>
            </a:solidFill>
            <a:prstDash val="dot"/>
            <a:round/>
            <a:headEnd len="med" w="med" type="none"/>
            <a:tailEnd len="med" w="med" type="stealth"/>
          </a:ln>
        </p:spPr>
      </p:cxnSp>
      <p:sp>
        <p:nvSpPr>
          <p:cNvPr id="803" name="Google Shape;803;gcabc1c5b11_0_786"/>
          <p:cNvSpPr txBox="1"/>
          <p:nvPr/>
        </p:nvSpPr>
        <p:spPr>
          <a:xfrm>
            <a:off x="2394450" y="2506450"/>
            <a:ext cx="56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1</a:t>
            </a:r>
            <a:endParaRPr sz="2200"/>
          </a:p>
        </p:txBody>
      </p:sp>
      <p:sp>
        <p:nvSpPr>
          <p:cNvPr id="804" name="Google Shape;804;gcabc1c5b11_0_786"/>
          <p:cNvSpPr txBox="1"/>
          <p:nvPr/>
        </p:nvSpPr>
        <p:spPr>
          <a:xfrm>
            <a:off x="9008550" y="2576225"/>
            <a:ext cx="56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N</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cabc1c5b11_0_79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(6/7) Производительность</a:t>
            </a:r>
            <a:endParaRPr/>
          </a:p>
        </p:txBody>
      </p:sp>
      <p:sp>
        <p:nvSpPr>
          <p:cNvPr id="810" name="Google Shape;810;gcabc1c5b11_0_79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811" name="Google Shape;811;gcabc1c5b11_0_791"/>
          <p:cNvSpPr txBox="1"/>
          <p:nvPr/>
        </p:nvSpPr>
        <p:spPr>
          <a:xfrm>
            <a:off x="2345550" y="1460000"/>
            <a:ext cx="7500900" cy="144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Скорости вращения в rpm - Revolutions Per Minute:</a:t>
            </a:r>
            <a:endParaRPr sz="2250">
              <a:highlight>
                <a:srgbClr val="FFFFFF"/>
              </a:highlight>
            </a:endParaRPr>
          </a:p>
          <a:p>
            <a:pPr indent="-371475" lvl="0" marL="457200" rtl="0" algn="l">
              <a:lnSpc>
                <a:spcPct val="115000"/>
              </a:lnSpc>
              <a:spcBef>
                <a:spcPts val="900"/>
              </a:spcBef>
              <a:spcAft>
                <a:spcPts val="0"/>
              </a:spcAft>
              <a:buSzPts val="2250"/>
              <a:buChar char="❖"/>
            </a:pPr>
            <a:r>
              <a:rPr lang="ru-RU" sz="2250">
                <a:highlight>
                  <a:srgbClr val="FFFFFF"/>
                </a:highlight>
              </a:rPr>
              <a:t>- 15000 rpm - сервер</a:t>
            </a:r>
            <a:endParaRPr sz="2250">
              <a:highlight>
                <a:srgbClr val="FFFFFF"/>
              </a:highlight>
            </a:endParaRPr>
          </a:p>
          <a:p>
            <a:pPr indent="-371475" lvl="0" marL="457200" rtl="0" algn="l">
              <a:lnSpc>
                <a:spcPct val="115000"/>
              </a:lnSpc>
              <a:spcBef>
                <a:spcPts val="0"/>
              </a:spcBef>
              <a:spcAft>
                <a:spcPts val="0"/>
              </a:spcAft>
              <a:buSzPts val="2250"/>
              <a:buChar char="❖"/>
            </a:pPr>
            <a:r>
              <a:rPr lang="ru-RU" sz="2250">
                <a:highlight>
                  <a:srgbClr val="FFFFFF"/>
                </a:highlight>
              </a:rPr>
              <a:t>- 7000-10000 rpm - домашний</a:t>
            </a:r>
            <a:endParaRPr/>
          </a:p>
        </p:txBody>
      </p:sp>
      <p:sp>
        <p:nvSpPr>
          <p:cNvPr id="812" name="Google Shape;812;gcabc1c5b11_0_791"/>
          <p:cNvSpPr txBox="1"/>
          <p:nvPr/>
        </p:nvSpPr>
        <p:spPr>
          <a:xfrm>
            <a:off x="2914800" y="3016175"/>
            <a:ext cx="63624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&gt;= 4 ms на полное вращение, 2 ms в среднем</a:t>
            </a:r>
            <a:endParaRPr/>
          </a:p>
        </p:txBody>
      </p:sp>
      <p:sp>
        <p:nvSpPr>
          <p:cNvPr id="813" name="Google Shape;813;gcabc1c5b11_0_791"/>
          <p:cNvSpPr txBox="1"/>
          <p:nvPr/>
        </p:nvSpPr>
        <p:spPr>
          <a:xfrm>
            <a:off x="1816500" y="3777275"/>
            <a:ext cx="8559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Последовательные обращения - меньше пустых прокруток</a:t>
            </a:r>
            <a:endParaRPr/>
          </a:p>
        </p:txBody>
      </p:sp>
      <p:pic>
        <p:nvPicPr>
          <p:cNvPr id="814" name="Google Shape;814;gcabc1c5b11_0_791"/>
          <p:cNvPicPr preferRelativeResize="0"/>
          <p:nvPr/>
        </p:nvPicPr>
        <p:blipFill>
          <a:blip r:embed="rId3">
            <a:alphaModFix/>
          </a:blip>
          <a:stretch>
            <a:fillRect/>
          </a:stretch>
        </p:blipFill>
        <p:spPr>
          <a:xfrm>
            <a:off x="1926458" y="4780750"/>
            <a:ext cx="3057525" cy="1657350"/>
          </a:xfrm>
          <a:prstGeom prst="rect">
            <a:avLst/>
          </a:prstGeom>
          <a:noFill/>
          <a:ln>
            <a:noFill/>
          </a:ln>
        </p:spPr>
      </p:pic>
      <p:pic>
        <p:nvPicPr>
          <p:cNvPr id="815" name="Google Shape;815;gcabc1c5b11_0_791"/>
          <p:cNvPicPr preferRelativeResize="0"/>
          <p:nvPr/>
        </p:nvPicPr>
        <p:blipFill>
          <a:blip r:embed="rId4">
            <a:alphaModFix/>
          </a:blip>
          <a:stretch>
            <a:fillRect/>
          </a:stretch>
        </p:blipFill>
        <p:spPr>
          <a:xfrm>
            <a:off x="7208033" y="4999825"/>
            <a:ext cx="2638425" cy="1219200"/>
          </a:xfrm>
          <a:prstGeom prst="rect">
            <a:avLst/>
          </a:prstGeom>
          <a:noFill/>
          <a:ln>
            <a:noFill/>
          </a:ln>
        </p:spPr>
      </p:pic>
      <p:sp>
        <p:nvSpPr>
          <p:cNvPr id="816" name="Google Shape;816;gcabc1c5b11_0_791"/>
          <p:cNvSpPr txBox="1"/>
          <p:nvPr/>
        </p:nvSpPr>
        <p:spPr>
          <a:xfrm>
            <a:off x="5627250" y="5066900"/>
            <a:ext cx="937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700"/>
              <a:t>vs</a:t>
            </a:r>
            <a:endParaRPr sz="2700"/>
          </a:p>
        </p:txBody>
      </p:sp>
      <p:sp>
        <p:nvSpPr>
          <p:cNvPr id="817" name="Google Shape;817;gcabc1c5b11_0_791"/>
          <p:cNvSpPr txBox="1"/>
          <p:nvPr/>
        </p:nvSpPr>
        <p:spPr>
          <a:xfrm>
            <a:off x="2345550" y="4308275"/>
            <a:ext cx="127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a:t>1 оборот</a:t>
            </a:r>
            <a:endParaRPr sz="2100"/>
          </a:p>
        </p:txBody>
      </p:sp>
      <p:sp>
        <p:nvSpPr>
          <p:cNvPr id="818" name="Google Shape;818;gcabc1c5b11_0_791"/>
          <p:cNvSpPr txBox="1"/>
          <p:nvPr/>
        </p:nvSpPr>
        <p:spPr>
          <a:xfrm>
            <a:off x="7623493" y="4400100"/>
            <a:ext cx="1807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a:t>4</a:t>
            </a:r>
            <a:r>
              <a:rPr lang="ru-RU" sz="2100"/>
              <a:t> оборота</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gcabc1c5b11_0_79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HDD (7/7) Отказоустойчивость</a:t>
            </a:r>
            <a:endParaRPr/>
          </a:p>
        </p:txBody>
      </p:sp>
      <p:sp>
        <p:nvSpPr>
          <p:cNvPr id="824" name="Google Shape;824;gcabc1c5b11_0_79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825" name="Google Shape;825;gcabc1c5b11_0_796"/>
          <p:cNvPicPr preferRelativeResize="0"/>
          <p:nvPr/>
        </p:nvPicPr>
        <p:blipFill>
          <a:blip r:embed="rId3">
            <a:alphaModFix/>
          </a:blip>
          <a:stretch>
            <a:fillRect/>
          </a:stretch>
        </p:blipFill>
        <p:spPr>
          <a:xfrm>
            <a:off x="982575" y="1791619"/>
            <a:ext cx="2495550" cy="1866900"/>
          </a:xfrm>
          <a:prstGeom prst="rect">
            <a:avLst/>
          </a:prstGeom>
          <a:noFill/>
          <a:ln>
            <a:noFill/>
          </a:ln>
        </p:spPr>
      </p:pic>
      <p:pic>
        <p:nvPicPr>
          <p:cNvPr id="826" name="Google Shape;826;gcabc1c5b11_0_796"/>
          <p:cNvPicPr preferRelativeResize="0"/>
          <p:nvPr/>
        </p:nvPicPr>
        <p:blipFill>
          <a:blip r:embed="rId4">
            <a:alphaModFix/>
          </a:blip>
          <a:stretch>
            <a:fillRect/>
          </a:stretch>
        </p:blipFill>
        <p:spPr>
          <a:xfrm>
            <a:off x="992100" y="4185969"/>
            <a:ext cx="2476500" cy="167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cabc1c5b11_0_80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Устройства хранения</a:t>
            </a:r>
            <a:endParaRPr/>
          </a:p>
        </p:txBody>
      </p:sp>
      <p:sp>
        <p:nvSpPr>
          <p:cNvPr id="832" name="Google Shape;832;gcabc1c5b11_0_80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833" name="Google Shape;833;gcabc1c5b11_0_801"/>
          <p:cNvSpPr txBox="1"/>
          <p:nvPr/>
        </p:nvSpPr>
        <p:spPr>
          <a:xfrm>
            <a:off x="3906000" y="1460000"/>
            <a:ext cx="4380000" cy="6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950">
                <a:highlight>
                  <a:srgbClr val="FFFFFF"/>
                </a:highlight>
              </a:rPr>
              <a:t>SSD - </a:t>
            </a:r>
            <a:r>
              <a:rPr b="1" lang="ru-RU" sz="2950">
                <a:highlight>
                  <a:srgbClr val="FFFFFF"/>
                </a:highlight>
              </a:rPr>
              <a:t>S</a:t>
            </a:r>
            <a:r>
              <a:rPr lang="ru-RU" sz="2950">
                <a:highlight>
                  <a:srgbClr val="FFFFFF"/>
                </a:highlight>
              </a:rPr>
              <a:t>olid </a:t>
            </a:r>
            <a:r>
              <a:rPr b="1" lang="ru-RU" sz="2950">
                <a:highlight>
                  <a:srgbClr val="FFFFFF"/>
                </a:highlight>
              </a:rPr>
              <a:t>S</a:t>
            </a:r>
            <a:r>
              <a:rPr lang="ru-RU" sz="2950">
                <a:highlight>
                  <a:srgbClr val="FFFFFF"/>
                </a:highlight>
              </a:rPr>
              <a:t>tate </a:t>
            </a:r>
            <a:r>
              <a:rPr b="1" lang="ru-RU" sz="2950">
                <a:highlight>
                  <a:srgbClr val="FFFFFF"/>
                </a:highlight>
              </a:rPr>
              <a:t>D</a:t>
            </a:r>
            <a:r>
              <a:rPr lang="ru-RU" sz="2950">
                <a:highlight>
                  <a:srgbClr val="FFFFFF"/>
                </a:highlight>
              </a:rPr>
              <a:t>rive</a:t>
            </a:r>
            <a:endParaRPr/>
          </a:p>
        </p:txBody>
      </p:sp>
      <p:pic>
        <p:nvPicPr>
          <p:cNvPr id="834" name="Google Shape;834;gcabc1c5b11_0_801"/>
          <p:cNvPicPr preferRelativeResize="0"/>
          <p:nvPr/>
        </p:nvPicPr>
        <p:blipFill>
          <a:blip r:embed="rId3">
            <a:alphaModFix/>
          </a:blip>
          <a:stretch>
            <a:fillRect/>
          </a:stretch>
        </p:blipFill>
        <p:spPr>
          <a:xfrm>
            <a:off x="2249371" y="2170725"/>
            <a:ext cx="7693273" cy="4454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cabc1c5b11_0_81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a:t>
            </a:r>
            <a:r>
              <a:rPr lang="ru-RU"/>
              <a:t> (1/10) Ячейка flash-памяти - запись</a:t>
            </a:r>
            <a:endParaRPr/>
          </a:p>
        </p:txBody>
      </p:sp>
      <p:sp>
        <p:nvSpPr>
          <p:cNvPr id="840" name="Google Shape;840;gcabc1c5b11_0_81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841" name="Google Shape;841;gcabc1c5b11_0_811"/>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842" name="Google Shape;842;gcabc1c5b11_0_811"/>
          <p:cNvPicPr preferRelativeResize="0"/>
          <p:nvPr/>
        </p:nvPicPr>
        <p:blipFill>
          <a:blip r:embed="rId4">
            <a:alphaModFix/>
          </a:blip>
          <a:stretch>
            <a:fillRect/>
          </a:stretch>
        </p:blipFill>
        <p:spPr>
          <a:xfrm>
            <a:off x="3774046" y="2660169"/>
            <a:ext cx="4143375" cy="2352675"/>
          </a:xfrm>
          <a:prstGeom prst="rect">
            <a:avLst/>
          </a:prstGeom>
          <a:noFill/>
          <a:ln>
            <a:noFill/>
          </a:ln>
        </p:spPr>
      </p:pic>
      <p:sp>
        <p:nvSpPr>
          <p:cNvPr id="843" name="Google Shape;843;gcabc1c5b11_0_811"/>
          <p:cNvSpPr txBox="1"/>
          <p:nvPr/>
        </p:nvSpPr>
        <p:spPr>
          <a:xfrm>
            <a:off x="8455475" y="3089063"/>
            <a:ext cx="17811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"Ловушка" для электронов</a:t>
            </a:r>
            <a:endParaRPr/>
          </a:p>
        </p:txBody>
      </p:sp>
      <p:cxnSp>
        <p:nvCxnSpPr>
          <p:cNvPr id="844" name="Google Shape;844;gcabc1c5b11_0_811"/>
          <p:cNvCxnSpPr>
            <a:stCxn id="843" idx="1"/>
          </p:cNvCxnSpPr>
          <p:nvPr/>
        </p:nvCxnSpPr>
        <p:spPr>
          <a:xfrm rot="10800000">
            <a:off x="7243775" y="3802763"/>
            <a:ext cx="1211700" cy="2100"/>
          </a:xfrm>
          <a:prstGeom prst="straightConnector1">
            <a:avLst/>
          </a:prstGeom>
          <a:noFill/>
          <a:ln cap="flat" cmpd="sng" w="114300">
            <a:solidFill>
              <a:srgbClr val="000000"/>
            </a:solidFill>
            <a:prstDash val="solid"/>
            <a:round/>
            <a:headEnd len="med" w="med" type="none"/>
            <a:tailEnd len="med" w="med" type="triangle"/>
          </a:ln>
        </p:spPr>
      </p:cxnSp>
      <p:pic>
        <p:nvPicPr>
          <p:cNvPr id="845" name="Google Shape;845;gcabc1c5b11_0_811"/>
          <p:cNvPicPr preferRelativeResize="0"/>
          <p:nvPr/>
        </p:nvPicPr>
        <p:blipFill>
          <a:blip r:embed="rId5">
            <a:alphaModFix/>
          </a:blip>
          <a:stretch>
            <a:fillRect/>
          </a:stretch>
        </p:blipFill>
        <p:spPr>
          <a:xfrm>
            <a:off x="2713516" y="2026236"/>
            <a:ext cx="6858025" cy="3829450"/>
          </a:xfrm>
          <a:prstGeom prst="rect">
            <a:avLst/>
          </a:prstGeom>
          <a:noFill/>
          <a:ln>
            <a:noFill/>
          </a:ln>
        </p:spPr>
      </p:pic>
      <p:pic>
        <p:nvPicPr>
          <p:cNvPr id="846" name="Google Shape;846;gcabc1c5b11_0_811"/>
          <p:cNvPicPr preferRelativeResize="0"/>
          <p:nvPr/>
        </p:nvPicPr>
        <p:blipFill>
          <a:blip r:embed="rId6">
            <a:alphaModFix/>
          </a:blip>
          <a:stretch>
            <a:fillRect/>
          </a:stretch>
        </p:blipFill>
        <p:spPr>
          <a:xfrm>
            <a:off x="9214413" y="3100381"/>
            <a:ext cx="676275" cy="657225"/>
          </a:xfrm>
          <a:prstGeom prst="rect">
            <a:avLst/>
          </a:prstGeom>
          <a:noFill/>
          <a:ln>
            <a:noFill/>
          </a:ln>
        </p:spPr>
      </p:pic>
      <p:pic>
        <p:nvPicPr>
          <p:cNvPr id="847" name="Google Shape;847;gcabc1c5b11_0_811"/>
          <p:cNvPicPr preferRelativeResize="0"/>
          <p:nvPr/>
        </p:nvPicPr>
        <p:blipFill>
          <a:blip r:embed="rId7">
            <a:alphaModFix/>
          </a:blip>
          <a:stretch>
            <a:fillRect/>
          </a:stretch>
        </p:blipFill>
        <p:spPr>
          <a:xfrm>
            <a:off x="2301313" y="3119431"/>
            <a:ext cx="695325" cy="619125"/>
          </a:xfrm>
          <a:prstGeom prst="rect">
            <a:avLst/>
          </a:prstGeom>
          <a:noFill/>
          <a:ln>
            <a:noFill/>
          </a:ln>
        </p:spPr>
      </p:pic>
      <p:pic>
        <p:nvPicPr>
          <p:cNvPr id="848" name="Google Shape;848;gcabc1c5b11_0_811"/>
          <p:cNvPicPr preferRelativeResize="0"/>
          <p:nvPr/>
        </p:nvPicPr>
        <p:blipFill>
          <a:blip r:embed="rId8">
            <a:alphaModFix/>
          </a:blip>
          <a:stretch>
            <a:fillRect/>
          </a:stretch>
        </p:blipFill>
        <p:spPr>
          <a:xfrm>
            <a:off x="3402225" y="4463949"/>
            <a:ext cx="281525" cy="250650"/>
          </a:xfrm>
          <a:prstGeom prst="rect">
            <a:avLst/>
          </a:prstGeom>
          <a:noFill/>
          <a:ln>
            <a:noFill/>
          </a:ln>
        </p:spPr>
      </p:pic>
      <p:pic>
        <p:nvPicPr>
          <p:cNvPr id="849" name="Google Shape;849;gcabc1c5b11_0_811"/>
          <p:cNvPicPr preferRelativeResize="0"/>
          <p:nvPr/>
        </p:nvPicPr>
        <p:blipFill>
          <a:blip r:embed="rId8">
            <a:alphaModFix/>
          </a:blip>
          <a:stretch>
            <a:fillRect/>
          </a:stretch>
        </p:blipFill>
        <p:spPr>
          <a:xfrm>
            <a:off x="3589050" y="4213299"/>
            <a:ext cx="281525" cy="250650"/>
          </a:xfrm>
          <a:prstGeom prst="rect">
            <a:avLst/>
          </a:prstGeom>
          <a:noFill/>
          <a:ln>
            <a:noFill/>
          </a:ln>
        </p:spPr>
      </p:pic>
      <p:pic>
        <p:nvPicPr>
          <p:cNvPr id="850" name="Google Shape;850;gcabc1c5b11_0_811"/>
          <p:cNvPicPr preferRelativeResize="0"/>
          <p:nvPr/>
        </p:nvPicPr>
        <p:blipFill>
          <a:blip r:embed="rId8">
            <a:alphaModFix/>
          </a:blip>
          <a:stretch>
            <a:fillRect/>
          </a:stretch>
        </p:blipFill>
        <p:spPr>
          <a:xfrm>
            <a:off x="3741450" y="4463949"/>
            <a:ext cx="281525" cy="250650"/>
          </a:xfrm>
          <a:prstGeom prst="rect">
            <a:avLst/>
          </a:prstGeom>
          <a:noFill/>
          <a:ln>
            <a:noFill/>
          </a:ln>
        </p:spPr>
      </p:pic>
      <p:pic>
        <p:nvPicPr>
          <p:cNvPr id="851" name="Google Shape;851;gcabc1c5b11_0_811"/>
          <p:cNvPicPr preferRelativeResize="0"/>
          <p:nvPr/>
        </p:nvPicPr>
        <p:blipFill>
          <a:blip r:embed="rId8">
            <a:alphaModFix/>
          </a:blip>
          <a:stretch>
            <a:fillRect/>
          </a:stretch>
        </p:blipFill>
        <p:spPr>
          <a:xfrm>
            <a:off x="3969600" y="4213299"/>
            <a:ext cx="281525" cy="250650"/>
          </a:xfrm>
          <a:prstGeom prst="rect">
            <a:avLst/>
          </a:prstGeom>
          <a:noFill/>
          <a:ln>
            <a:noFill/>
          </a:ln>
        </p:spPr>
      </p:pic>
      <p:sp>
        <p:nvSpPr>
          <p:cNvPr id="852" name="Google Shape;852;gcabc1c5b11_0_811"/>
          <p:cNvSpPr txBox="1"/>
          <p:nvPr/>
        </p:nvSpPr>
        <p:spPr>
          <a:xfrm>
            <a:off x="4080675" y="4463950"/>
            <a:ext cx="3717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3700"/>
              <a:t>?</a:t>
            </a:r>
            <a:endParaRPr sz="3700"/>
          </a:p>
        </p:txBody>
      </p:sp>
      <p:pic>
        <p:nvPicPr>
          <p:cNvPr id="853" name="Google Shape;853;gcabc1c5b11_0_811"/>
          <p:cNvPicPr preferRelativeResize="0"/>
          <p:nvPr/>
        </p:nvPicPr>
        <p:blipFill>
          <a:blip r:embed="rId6">
            <a:alphaModFix/>
          </a:blip>
          <a:stretch>
            <a:fillRect/>
          </a:stretch>
        </p:blipFill>
        <p:spPr>
          <a:xfrm>
            <a:off x="5804388" y="1369006"/>
            <a:ext cx="676275" cy="657225"/>
          </a:xfrm>
          <a:prstGeom prst="rect">
            <a:avLst/>
          </a:prstGeom>
          <a:noFill/>
          <a:ln>
            <a:noFill/>
          </a:ln>
        </p:spPr>
      </p:pic>
      <p:cxnSp>
        <p:nvCxnSpPr>
          <p:cNvPr id="854" name="Google Shape;854;gcabc1c5b11_0_811"/>
          <p:cNvCxnSpPr/>
          <p:nvPr/>
        </p:nvCxnSpPr>
        <p:spPr>
          <a:xfrm>
            <a:off x="4172675" y="446395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855" name="Google Shape;855;gcabc1c5b11_0_811"/>
          <p:cNvCxnSpPr/>
          <p:nvPr/>
        </p:nvCxnSpPr>
        <p:spPr>
          <a:xfrm flipH="1" rot="10800000">
            <a:off x="4737250" y="3757700"/>
            <a:ext cx="455400" cy="146400"/>
          </a:xfrm>
          <a:prstGeom prst="straightConnector1">
            <a:avLst/>
          </a:prstGeom>
          <a:noFill/>
          <a:ln cap="flat" cmpd="sng" w="38100">
            <a:solidFill>
              <a:srgbClr val="4A86E8"/>
            </a:solidFill>
            <a:prstDash val="solid"/>
            <a:round/>
            <a:headEnd len="med" w="med" type="none"/>
            <a:tailEnd len="med" w="med" type="triangle"/>
          </a:ln>
        </p:spPr>
      </p:cxnSp>
      <p:cxnSp>
        <p:nvCxnSpPr>
          <p:cNvPr id="856" name="Google Shape;856;gcabc1c5b11_0_811"/>
          <p:cNvCxnSpPr/>
          <p:nvPr/>
        </p:nvCxnSpPr>
        <p:spPr>
          <a:xfrm>
            <a:off x="5289000" y="375760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857" name="Google Shape;857;gcabc1c5b11_0_811"/>
          <p:cNvCxnSpPr/>
          <p:nvPr/>
        </p:nvCxnSpPr>
        <p:spPr>
          <a:xfrm>
            <a:off x="5744375" y="375760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858" name="Google Shape;858;gcabc1c5b11_0_811"/>
          <p:cNvCxnSpPr/>
          <p:nvPr/>
        </p:nvCxnSpPr>
        <p:spPr>
          <a:xfrm>
            <a:off x="6247925" y="375760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859" name="Google Shape;859;gcabc1c5b11_0_811"/>
          <p:cNvCxnSpPr/>
          <p:nvPr/>
        </p:nvCxnSpPr>
        <p:spPr>
          <a:xfrm>
            <a:off x="6716125" y="3757600"/>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860" name="Google Shape;860;gcabc1c5b11_0_811"/>
          <p:cNvCxnSpPr/>
          <p:nvPr/>
        </p:nvCxnSpPr>
        <p:spPr>
          <a:xfrm>
            <a:off x="8035475" y="4520675"/>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861" name="Google Shape;861;gcabc1c5b11_0_811"/>
          <p:cNvCxnSpPr/>
          <p:nvPr/>
        </p:nvCxnSpPr>
        <p:spPr>
          <a:xfrm>
            <a:off x="7136125" y="3828300"/>
            <a:ext cx="294300" cy="225300"/>
          </a:xfrm>
          <a:prstGeom prst="straightConnector1">
            <a:avLst/>
          </a:prstGeom>
          <a:noFill/>
          <a:ln cap="flat" cmpd="sng" w="38100">
            <a:solidFill>
              <a:srgbClr val="4A86E8"/>
            </a:solidFill>
            <a:prstDash val="solid"/>
            <a:round/>
            <a:headEnd len="med" w="med" type="none"/>
            <a:tailEnd len="med" w="med" type="triangle"/>
          </a:ln>
        </p:spPr>
      </p:cxnSp>
      <p:cxnSp>
        <p:nvCxnSpPr>
          <p:cNvPr id="862" name="Google Shape;862;gcabc1c5b11_0_811"/>
          <p:cNvCxnSpPr/>
          <p:nvPr/>
        </p:nvCxnSpPr>
        <p:spPr>
          <a:xfrm>
            <a:off x="7501975" y="4145950"/>
            <a:ext cx="294300" cy="225300"/>
          </a:xfrm>
          <a:prstGeom prst="straightConnector1">
            <a:avLst/>
          </a:prstGeom>
          <a:noFill/>
          <a:ln cap="flat" cmpd="sng" w="38100">
            <a:solidFill>
              <a:srgbClr val="4A86E8"/>
            </a:solidFill>
            <a:prstDash val="solid"/>
            <a:round/>
            <a:headEnd len="med" w="med" type="none"/>
            <a:tailEnd len="med" w="med" type="triangle"/>
          </a:ln>
        </p:spPr>
      </p:cxnSp>
      <p:cxnSp>
        <p:nvCxnSpPr>
          <p:cNvPr id="863" name="Google Shape;863;gcabc1c5b11_0_811"/>
          <p:cNvCxnSpPr/>
          <p:nvPr/>
        </p:nvCxnSpPr>
        <p:spPr>
          <a:xfrm flipH="1" rot="10800000">
            <a:off x="4551350" y="3959400"/>
            <a:ext cx="192900" cy="323400"/>
          </a:xfrm>
          <a:prstGeom prst="straightConnector1">
            <a:avLst/>
          </a:prstGeom>
          <a:noFill/>
          <a:ln cap="flat" cmpd="sng" w="38100">
            <a:solidFill>
              <a:srgbClr val="4A86E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cabc1c5b11_0_10"/>
          <p:cNvSpPr txBox="1"/>
          <p:nvPr>
            <p:ph idx="2" type="body"/>
          </p:nvPr>
        </p:nvSpPr>
        <p:spPr>
          <a:xfrm>
            <a:off x="7487278" y="1996403"/>
            <a:ext cx="34584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446" name="Google Shape;446;gcabc1c5b11_0_1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cabc1c5b11_0_81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(2/10) </a:t>
            </a:r>
            <a:r>
              <a:rPr lang="ru-RU"/>
              <a:t>Ячейка flash-памяти - запись</a:t>
            </a:r>
            <a:endParaRPr/>
          </a:p>
        </p:txBody>
      </p:sp>
      <p:sp>
        <p:nvSpPr>
          <p:cNvPr id="869" name="Google Shape;869;gcabc1c5b11_0_81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870" name="Google Shape;870;gcabc1c5b11_0_816"/>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871" name="Google Shape;871;gcabc1c5b11_0_816"/>
          <p:cNvPicPr preferRelativeResize="0"/>
          <p:nvPr/>
        </p:nvPicPr>
        <p:blipFill>
          <a:blip r:embed="rId4">
            <a:alphaModFix/>
          </a:blip>
          <a:stretch>
            <a:fillRect/>
          </a:stretch>
        </p:blipFill>
        <p:spPr>
          <a:xfrm>
            <a:off x="2713516" y="2026236"/>
            <a:ext cx="6858025" cy="3829450"/>
          </a:xfrm>
          <a:prstGeom prst="rect">
            <a:avLst/>
          </a:prstGeom>
          <a:noFill/>
          <a:ln>
            <a:noFill/>
          </a:ln>
        </p:spPr>
      </p:pic>
      <p:pic>
        <p:nvPicPr>
          <p:cNvPr id="872" name="Google Shape;872;gcabc1c5b11_0_816"/>
          <p:cNvPicPr preferRelativeResize="0"/>
          <p:nvPr/>
        </p:nvPicPr>
        <p:blipFill>
          <a:blip r:embed="rId5">
            <a:alphaModFix/>
          </a:blip>
          <a:stretch>
            <a:fillRect/>
          </a:stretch>
        </p:blipFill>
        <p:spPr>
          <a:xfrm>
            <a:off x="4713063" y="3648674"/>
            <a:ext cx="281525" cy="250650"/>
          </a:xfrm>
          <a:prstGeom prst="rect">
            <a:avLst/>
          </a:prstGeom>
          <a:noFill/>
          <a:ln>
            <a:noFill/>
          </a:ln>
        </p:spPr>
      </p:pic>
      <p:pic>
        <p:nvPicPr>
          <p:cNvPr id="873" name="Google Shape;873;gcabc1c5b11_0_816"/>
          <p:cNvPicPr preferRelativeResize="0"/>
          <p:nvPr/>
        </p:nvPicPr>
        <p:blipFill>
          <a:blip r:embed="rId5">
            <a:alphaModFix/>
          </a:blip>
          <a:stretch>
            <a:fillRect/>
          </a:stretch>
        </p:blipFill>
        <p:spPr>
          <a:xfrm>
            <a:off x="4994600" y="3648674"/>
            <a:ext cx="281525" cy="250650"/>
          </a:xfrm>
          <a:prstGeom prst="rect">
            <a:avLst/>
          </a:prstGeom>
          <a:noFill/>
          <a:ln>
            <a:noFill/>
          </a:ln>
        </p:spPr>
      </p:pic>
      <p:pic>
        <p:nvPicPr>
          <p:cNvPr id="874" name="Google Shape;874;gcabc1c5b11_0_816"/>
          <p:cNvPicPr preferRelativeResize="0"/>
          <p:nvPr/>
        </p:nvPicPr>
        <p:blipFill>
          <a:blip r:embed="rId5">
            <a:alphaModFix/>
          </a:blip>
          <a:stretch>
            <a:fillRect/>
          </a:stretch>
        </p:blipFill>
        <p:spPr>
          <a:xfrm>
            <a:off x="5276125" y="3648674"/>
            <a:ext cx="281525" cy="250650"/>
          </a:xfrm>
          <a:prstGeom prst="rect">
            <a:avLst/>
          </a:prstGeom>
          <a:noFill/>
          <a:ln>
            <a:noFill/>
          </a:ln>
        </p:spPr>
      </p:pic>
      <p:pic>
        <p:nvPicPr>
          <p:cNvPr id="875" name="Google Shape;875;gcabc1c5b11_0_816"/>
          <p:cNvPicPr preferRelativeResize="0"/>
          <p:nvPr/>
        </p:nvPicPr>
        <p:blipFill>
          <a:blip r:embed="rId5">
            <a:alphaModFix/>
          </a:blip>
          <a:stretch>
            <a:fillRect/>
          </a:stretch>
        </p:blipFill>
        <p:spPr>
          <a:xfrm>
            <a:off x="5593775" y="3648674"/>
            <a:ext cx="281525" cy="250650"/>
          </a:xfrm>
          <a:prstGeom prst="rect">
            <a:avLst/>
          </a:prstGeom>
          <a:noFill/>
          <a:ln>
            <a:noFill/>
          </a:ln>
        </p:spPr>
      </p:pic>
      <p:pic>
        <p:nvPicPr>
          <p:cNvPr id="876" name="Google Shape;876;gcabc1c5b11_0_816"/>
          <p:cNvPicPr preferRelativeResize="0"/>
          <p:nvPr/>
        </p:nvPicPr>
        <p:blipFill>
          <a:blip r:embed="rId5">
            <a:alphaModFix/>
          </a:blip>
          <a:stretch>
            <a:fillRect/>
          </a:stretch>
        </p:blipFill>
        <p:spPr>
          <a:xfrm>
            <a:off x="5911425" y="3648674"/>
            <a:ext cx="281525" cy="250650"/>
          </a:xfrm>
          <a:prstGeom prst="rect">
            <a:avLst/>
          </a:prstGeom>
          <a:noFill/>
          <a:ln>
            <a:noFill/>
          </a:ln>
        </p:spPr>
      </p:pic>
      <p:pic>
        <p:nvPicPr>
          <p:cNvPr id="877" name="Google Shape;877;gcabc1c5b11_0_816"/>
          <p:cNvPicPr preferRelativeResize="0"/>
          <p:nvPr/>
        </p:nvPicPr>
        <p:blipFill>
          <a:blip r:embed="rId5">
            <a:alphaModFix/>
          </a:blip>
          <a:stretch>
            <a:fillRect/>
          </a:stretch>
        </p:blipFill>
        <p:spPr>
          <a:xfrm>
            <a:off x="6229075" y="3648674"/>
            <a:ext cx="281525" cy="250650"/>
          </a:xfrm>
          <a:prstGeom prst="rect">
            <a:avLst/>
          </a:prstGeom>
          <a:noFill/>
          <a:ln>
            <a:noFill/>
          </a:ln>
        </p:spPr>
      </p:pic>
      <p:pic>
        <p:nvPicPr>
          <p:cNvPr id="878" name="Google Shape;878;gcabc1c5b11_0_816"/>
          <p:cNvPicPr preferRelativeResize="0"/>
          <p:nvPr/>
        </p:nvPicPr>
        <p:blipFill>
          <a:blip r:embed="rId5">
            <a:alphaModFix/>
          </a:blip>
          <a:stretch>
            <a:fillRect/>
          </a:stretch>
        </p:blipFill>
        <p:spPr>
          <a:xfrm>
            <a:off x="6546725" y="3648674"/>
            <a:ext cx="281525" cy="250650"/>
          </a:xfrm>
          <a:prstGeom prst="rect">
            <a:avLst/>
          </a:prstGeom>
          <a:noFill/>
          <a:ln>
            <a:noFill/>
          </a:ln>
        </p:spPr>
      </p:pic>
      <p:pic>
        <p:nvPicPr>
          <p:cNvPr id="879" name="Google Shape;879;gcabc1c5b11_0_816"/>
          <p:cNvPicPr preferRelativeResize="0"/>
          <p:nvPr/>
        </p:nvPicPr>
        <p:blipFill>
          <a:blip r:embed="rId5">
            <a:alphaModFix/>
          </a:blip>
          <a:stretch>
            <a:fillRect/>
          </a:stretch>
        </p:blipFill>
        <p:spPr>
          <a:xfrm>
            <a:off x="6864375" y="3648674"/>
            <a:ext cx="281525" cy="250650"/>
          </a:xfrm>
          <a:prstGeom prst="rect">
            <a:avLst/>
          </a:prstGeom>
          <a:noFill/>
          <a:ln>
            <a:noFill/>
          </a:ln>
        </p:spPr>
      </p:pic>
      <p:pic>
        <p:nvPicPr>
          <p:cNvPr id="880" name="Google Shape;880;gcabc1c5b11_0_816"/>
          <p:cNvPicPr preferRelativeResize="0"/>
          <p:nvPr/>
        </p:nvPicPr>
        <p:blipFill>
          <a:blip r:embed="rId5">
            <a:alphaModFix/>
          </a:blip>
          <a:stretch>
            <a:fillRect/>
          </a:stretch>
        </p:blipFill>
        <p:spPr>
          <a:xfrm>
            <a:off x="7182013" y="3648674"/>
            <a:ext cx="281525" cy="250650"/>
          </a:xfrm>
          <a:prstGeom prst="rect">
            <a:avLst/>
          </a:prstGeom>
          <a:noFill/>
          <a:ln>
            <a:noFill/>
          </a:ln>
        </p:spPr>
      </p:pic>
      <p:sp>
        <p:nvSpPr>
          <p:cNvPr id="881" name="Google Shape;881;gcabc1c5b11_0_816"/>
          <p:cNvSpPr txBox="1"/>
          <p:nvPr/>
        </p:nvSpPr>
        <p:spPr>
          <a:xfrm>
            <a:off x="3208675" y="4737225"/>
            <a:ext cx="128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Source</a:t>
            </a:r>
            <a:endParaRPr b="1" sz="2100"/>
          </a:p>
        </p:txBody>
      </p:sp>
      <p:sp>
        <p:nvSpPr>
          <p:cNvPr id="882" name="Google Shape;882;gcabc1c5b11_0_816"/>
          <p:cNvSpPr txBox="1"/>
          <p:nvPr/>
        </p:nvSpPr>
        <p:spPr>
          <a:xfrm>
            <a:off x="7754050" y="4737225"/>
            <a:ext cx="128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Drain</a:t>
            </a:r>
            <a:endParaRPr b="1" sz="2100"/>
          </a:p>
        </p:txBody>
      </p:sp>
      <p:sp>
        <p:nvSpPr>
          <p:cNvPr id="883" name="Google Shape;883;gcabc1c5b11_0_816"/>
          <p:cNvSpPr txBox="1"/>
          <p:nvPr/>
        </p:nvSpPr>
        <p:spPr>
          <a:xfrm>
            <a:off x="5875300" y="3058075"/>
            <a:ext cx="197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Floating Gate</a:t>
            </a:r>
            <a:endParaRPr b="1" sz="2100"/>
          </a:p>
        </p:txBody>
      </p:sp>
      <p:sp>
        <p:nvSpPr>
          <p:cNvPr id="884" name="Google Shape;884;gcabc1c5b11_0_816"/>
          <p:cNvSpPr txBox="1"/>
          <p:nvPr/>
        </p:nvSpPr>
        <p:spPr>
          <a:xfrm>
            <a:off x="6510600" y="2152275"/>
            <a:ext cx="197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Control Gate</a:t>
            </a:r>
            <a:endParaRPr b="1" sz="2100"/>
          </a:p>
        </p:txBody>
      </p:sp>
      <p:pic>
        <p:nvPicPr>
          <p:cNvPr id="885" name="Google Shape;885;gcabc1c5b11_0_816"/>
          <p:cNvPicPr preferRelativeResize="0"/>
          <p:nvPr/>
        </p:nvPicPr>
        <p:blipFill>
          <a:blip r:embed="rId6">
            <a:alphaModFix/>
          </a:blip>
          <a:stretch>
            <a:fillRect/>
          </a:stretch>
        </p:blipFill>
        <p:spPr>
          <a:xfrm>
            <a:off x="3677050" y="1795443"/>
            <a:ext cx="4750274" cy="395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cabc1c5b11_0_82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(3/10) </a:t>
            </a:r>
            <a:r>
              <a:rPr lang="ru-RU"/>
              <a:t>Ячейка flash-памяти - удаление</a:t>
            </a:r>
            <a:endParaRPr/>
          </a:p>
        </p:txBody>
      </p:sp>
      <p:sp>
        <p:nvSpPr>
          <p:cNvPr id="891" name="Google Shape;891;gcabc1c5b11_0_8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892" name="Google Shape;892;gcabc1c5b11_0_821"/>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893" name="Google Shape;893;gcabc1c5b11_0_821"/>
          <p:cNvPicPr preferRelativeResize="0"/>
          <p:nvPr/>
        </p:nvPicPr>
        <p:blipFill>
          <a:blip r:embed="rId4">
            <a:alphaModFix/>
          </a:blip>
          <a:stretch>
            <a:fillRect/>
          </a:stretch>
        </p:blipFill>
        <p:spPr>
          <a:xfrm>
            <a:off x="2666979" y="2370511"/>
            <a:ext cx="6858025" cy="3829450"/>
          </a:xfrm>
          <a:prstGeom prst="rect">
            <a:avLst/>
          </a:prstGeom>
          <a:noFill/>
          <a:ln>
            <a:noFill/>
          </a:ln>
        </p:spPr>
      </p:pic>
      <p:pic>
        <p:nvPicPr>
          <p:cNvPr id="894" name="Google Shape;894;gcabc1c5b11_0_821"/>
          <p:cNvPicPr preferRelativeResize="0"/>
          <p:nvPr/>
        </p:nvPicPr>
        <p:blipFill>
          <a:blip r:embed="rId5">
            <a:alphaModFix/>
          </a:blip>
          <a:stretch>
            <a:fillRect/>
          </a:stretch>
        </p:blipFill>
        <p:spPr>
          <a:xfrm>
            <a:off x="4666525" y="3992949"/>
            <a:ext cx="281525" cy="250650"/>
          </a:xfrm>
          <a:prstGeom prst="rect">
            <a:avLst/>
          </a:prstGeom>
          <a:noFill/>
          <a:ln>
            <a:noFill/>
          </a:ln>
        </p:spPr>
      </p:pic>
      <p:pic>
        <p:nvPicPr>
          <p:cNvPr id="895" name="Google Shape;895;gcabc1c5b11_0_821"/>
          <p:cNvPicPr preferRelativeResize="0"/>
          <p:nvPr/>
        </p:nvPicPr>
        <p:blipFill>
          <a:blip r:embed="rId5">
            <a:alphaModFix/>
          </a:blip>
          <a:stretch>
            <a:fillRect/>
          </a:stretch>
        </p:blipFill>
        <p:spPr>
          <a:xfrm>
            <a:off x="4948063" y="3992949"/>
            <a:ext cx="281525" cy="250650"/>
          </a:xfrm>
          <a:prstGeom prst="rect">
            <a:avLst/>
          </a:prstGeom>
          <a:noFill/>
          <a:ln>
            <a:noFill/>
          </a:ln>
        </p:spPr>
      </p:pic>
      <p:pic>
        <p:nvPicPr>
          <p:cNvPr id="896" name="Google Shape;896;gcabc1c5b11_0_821"/>
          <p:cNvPicPr preferRelativeResize="0"/>
          <p:nvPr/>
        </p:nvPicPr>
        <p:blipFill>
          <a:blip r:embed="rId5">
            <a:alphaModFix/>
          </a:blip>
          <a:stretch>
            <a:fillRect/>
          </a:stretch>
        </p:blipFill>
        <p:spPr>
          <a:xfrm>
            <a:off x="5229588" y="3992949"/>
            <a:ext cx="281525" cy="250650"/>
          </a:xfrm>
          <a:prstGeom prst="rect">
            <a:avLst/>
          </a:prstGeom>
          <a:noFill/>
          <a:ln>
            <a:noFill/>
          </a:ln>
        </p:spPr>
      </p:pic>
      <p:pic>
        <p:nvPicPr>
          <p:cNvPr id="897" name="Google Shape;897;gcabc1c5b11_0_821"/>
          <p:cNvPicPr preferRelativeResize="0"/>
          <p:nvPr/>
        </p:nvPicPr>
        <p:blipFill>
          <a:blip r:embed="rId5">
            <a:alphaModFix/>
          </a:blip>
          <a:stretch>
            <a:fillRect/>
          </a:stretch>
        </p:blipFill>
        <p:spPr>
          <a:xfrm>
            <a:off x="5547238" y="3992949"/>
            <a:ext cx="281525" cy="250650"/>
          </a:xfrm>
          <a:prstGeom prst="rect">
            <a:avLst/>
          </a:prstGeom>
          <a:noFill/>
          <a:ln>
            <a:noFill/>
          </a:ln>
        </p:spPr>
      </p:pic>
      <p:pic>
        <p:nvPicPr>
          <p:cNvPr id="898" name="Google Shape;898;gcabc1c5b11_0_821"/>
          <p:cNvPicPr preferRelativeResize="0"/>
          <p:nvPr/>
        </p:nvPicPr>
        <p:blipFill>
          <a:blip r:embed="rId5">
            <a:alphaModFix/>
          </a:blip>
          <a:stretch>
            <a:fillRect/>
          </a:stretch>
        </p:blipFill>
        <p:spPr>
          <a:xfrm>
            <a:off x="5864888" y="3992949"/>
            <a:ext cx="281525" cy="250650"/>
          </a:xfrm>
          <a:prstGeom prst="rect">
            <a:avLst/>
          </a:prstGeom>
          <a:noFill/>
          <a:ln>
            <a:noFill/>
          </a:ln>
        </p:spPr>
      </p:pic>
      <p:pic>
        <p:nvPicPr>
          <p:cNvPr id="899" name="Google Shape;899;gcabc1c5b11_0_821"/>
          <p:cNvPicPr preferRelativeResize="0"/>
          <p:nvPr/>
        </p:nvPicPr>
        <p:blipFill>
          <a:blip r:embed="rId5">
            <a:alphaModFix/>
          </a:blip>
          <a:stretch>
            <a:fillRect/>
          </a:stretch>
        </p:blipFill>
        <p:spPr>
          <a:xfrm>
            <a:off x="6182538" y="3992949"/>
            <a:ext cx="281525" cy="250650"/>
          </a:xfrm>
          <a:prstGeom prst="rect">
            <a:avLst/>
          </a:prstGeom>
          <a:noFill/>
          <a:ln>
            <a:noFill/>
          </a:ln>
        </p:spPr>
      </p:pic>
      <p:pic>
        <p:nvPicPr>
          <p:cNvPr id="900" name="Google Shape;900;gcabc1c5b11_0_821"/>
          <p:cNvPicPr preferRelativeResize="0"/>
          <p:nvPr/>
        </p:nvPicPr>
        <p:blipFill>
          <a:blip r:embed="rId5">
            <a:alphaModFix/>
          </a:blip>
          <a:stretch>
            <a:fillRect/>
          </a:stretch>
        </p:blipFill>
        <p:spPr>
          <a:xfrm>
            <a:off x="6500188" y="3992949"/>
            <a:ext cx="281525" cy="250650"/>
          </a:xfrm>
          <a:prstGeom prst="rect">
            <a:avLst/>
          </a:prstGeom>
          <a:noFill/>
          <a:ln>
            <a:noFill/>
          </a:ln>
        </p:spPr>
      </p:pic>
      <p:pic>
        <p:nvPicPr>
          <p:cNvPr id="901" name="Google Shape;901;gcabc1c5b11_0_821"/>
          <p:cNvPicPr preferRelativeResize="0"/>
          <p:nvPr/>
        </p:nvPicPr>
        <p:blipFill>
          <a:blip r:embed="rId5">
            <a:alphaModFix/>
          </a:blip>
          <a:stretch>
            <a:fillRect/>
          </a:stretch>
        </p:blipFill>
        <p:spPr>
          <a:xfrm>
            <a:off x="6817838" y="3992949"/>
            <a:ext cx="281525" cy="250650"/>
          </a:xfrm>
          <a:prstGeom prst="rect">
            <a:avLst/>
          </a:prstGeom>
          <a:noFill/>
          <a:ln>
            <a:noFill/>
          </a:ln>
        </p:spPr>
      </p:pic>
      <p:pic>
        <p:nvPicPr>
          <p:cNvPr id="902" name="Google Shape;902;gcabc1c5b11_0_821"/>
          <p:cNvPicPr preferRelativeResize="0"/>
          <p:nvPr/>
        </p:nvPicPr>
        <p:blipFill>
          <a:blip r:embed="rId5">
            <a:alphaModFix/>
          </a:blip>
          <a:stretch>
            <a:fillRect/>
          </a:stretch>
        </p:blipFill>
        <p:spPr>
          <a:xfrm>
            <a:off x="7135475" y="3992949"/>
            <a:ext cx="281525" cy="250650"/>
          </a:xfrm>
          <a:prstGeom prst="rect">
            <a:avLst/>
          </a:prstGeom>
          <a:noFill/>
          <a:ln>
            <a:noFill/>
          </a:ln>
        </p:spPr>
      </p:pic>
      <p:sp>
        <p:nvSpPr>
          <p:cNvPr id="903" name="Google Shape;903;gcabc1c5b11_0_821"/>
          <p:cNvSpPr txBox="1"/>
          <p:nvPr/>
        </p:nvSpPr>
        <p:spPr>
          <a:xfrm>
            <a:off x="3162138" y="5081500"/>
            <a:ext cx="128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Source</a:t>
            </a:r>
            <a:endParaRPr b="1" sz="2100"/>
          </a:p>
        </p:txBody>
      </p:sp>
      <p:sp>
        <p:nvSpPr>
          <p:cNvPr id="904" name="Google Shape;904;gcabc1c5b11_0_821"/>
          <p:cNvSpPr txBox="1"/>
          <p:nvPr/>
        </p:nvSpPr>
        <p:spPr>
          <a:xfrm>
            <a:off x="7707513" y="5081500"/>
            <a:ext cx="128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Drain</a:t>
            </a:r>
            <a:endParaRPr b="1" sz="2100"/>
          </a:p>
        </p:txBody>
      </p:sp>
      <p:sp>
        <p:nvSpPr>
          <p:cNvPr id="905" name="Google Shape;905;gcabc1c5b11_0_821"/>
          <p:cNvSpPr txBox="1"/>
          <p:nvPr/>
        </p:nvSpPr>
        <p:spPr>
          <a:xfrm>
            <a:off x="5828763" y="3402350"/>
            <a:ext cx="197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Floating Gate</a:t>
            </a:r>
            <a:endParaRPr b="1" sz="2100"/>
          </a:p>
        </p:txBody>
      </p:sp>
      <p:sp>
        <p:nvSpPr>
          <p:cNvPr id="906" name="Google Shape;906;gcabc1c5b11_0_821"/>
          <p:cNvSpPr txBox="1"/>
          <p:nvPr/>
        </p:nvSpPr>
        <p:spPr>
          <a:xfrm>
            <a:off x="6464063" y="2496550"/>
            <a:ext cx="1972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2100"/>
              <a:t>Control Gate</a:t>
            </a:r>
            <a:endParaRPr b="1" sz="2100"/>
          </a:p>
        </p:txBody>
      </p:sp>
      <p:sp>
        <p:nvSpPr>
          <p:cNvPr id="907" name="Google Shape;907;gcabc1c5b11_0_821"/>
          <p:cNvSpPr txBox="1"/>
          <p:nvPr/>
        </p:nvSpPr>
        <p:spPr>
          <a:xfrm>
            <a:off x="3386025" y="1429050"/>
            <a:ext cx="68580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800"/>
              <a:t>Вопрос: </a:t>
            </a:r>
            <a:r>
              <a:rPr lang="ru-RU" sz="3150">
                <a:highlight>
                  <a:srgbClr val="FFFFFF"/>
                </a:highlight>
              </a:rPr>
              <a:t>Как прогнать электроны?</a:t>
            </a:r>
            <a:endParaRPr/>
          </a:p>
        </p:txBody>
      </p:sp>
      <p:sp>
        <p:nvSpPr>
          <p:cNvPr id="908" name="Google Shape;908;gcabc1c5b11_0_821"/>
          <p:cNvSpPr/>
          <p:nvPr/>
        </p:nvSpPr>
        <p:spPr>
          <a:xfrm>
            <a:off x="4406750" y="3360150"/>
            <a:ext cx="3394500" cy="13920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9" name="Google Shape;909;gcabc1c5b11_0_821"/>
          <p:cNvPicPr preferRelativeResize="0"/>
          <p:nvPr/>
        </p:nvPicPr>
        <p:blipFill>
          <a:blip r:embed="rId5">
            <a:alphaModFix/>
          </a:blip>
          <a:stretch>
            <a:fillRect/>
          </a:stretch>
        </p:blipFill>
        <p:spPr>
          <a:xfrm>
            <a:off x="4586525" y="3402349"/>
            <a:ext cx="281525" cy="250650"/>
          </a:xfrm>
          <a:prstGeom prst="rect">
            <a:avLst/>
          </a:prstGeom>
          <a:noFill/>
          <a:ln>
            <a:noFill/>
          </a:ln>
        </p:spPr>
      </p:pic>
      <p:pic>
        <p:nvPicPr>
          <p:cNvPr id="910" name="Google Shape;910;gcabc1c5b11_0_821"/>
          <p:cNvPicPr preferRelativeResize="0"/>
          <p:nvPr/>
        </p:nvPicPr>
        <p:blipFill>
          <a:blip r:embed="rId5">
            <a:alphaModFix/>
          </a:blip>
          <a:stretch>
            <a:fillRect/>
          </a:stretch>
        </p:blipFill>
        <p:spPr>
          <a:xfrm>
            <a:off x="4666525" y="3740662"/>
            <a:ext cx="281525" cy="250650"/>
          </a:xfrm>
          <a:prstGeom prst="rect">
            <a:avLst/>
          </a:prstGeom>
          <a:noFill/>
          <a:ln>
            <a:noFill/>
          </a:ln>
        </p:spPr>
      </p:pic>
      <p:pic>
        <p:nvPicPr>
          <p:cNvPr id="911" name="Google Shape;911;gcabc1c5b11_0_821"/>
          <p:cNvPicPr preferRelativeResize="0"/>
          <p:nvPr/>
        </p:nvPicPr>
        <p:blipFill>
          <a:blip r:embed="rId5">
            <a:alphaModFix/>
          </a:blip>
          <a:stretch>
            <a:fillRect/>
          </a:stretch>
        </p:blipFill>
        <p:spPr>
          <a:xfrm>
            <a:off x="4519500" y="4078974"/>
            <a:ext cx="281525" cy="250650"/>
          </a:xfrm>
          <a:prstGeom prst="rect">
            <a:avLst/>
          </a:prstGeom>
          <a:noFill/>
          <a:ln>
            <a:noFill/>
          </a:ln>
        </p:spPr>
      </p:pic>
      <p:pic>
        <p:nvPicPr>
          <p:cNvPr id="912" name="Google Shape;912;gcabc1c5b11_0_821"/>
          <p:cNvPicPr preferRelativeResize="0"/>
          <p:nvPr/>
        </p:nvPicPr>
        <p:blipFill>
          <a:blip r:embed="rId5">
            <a:alphaModFix/>
          </a:blip>
          <a:stretch>
            <a:fillRect/>
          </a:stretch>
        </p:blipFill>
        <p:spPr>
          <a:xfrm>
            <a:off x="5011725" y="3402362"/>
            <a:ext cx="281525" cy="250650"/>
          </a:xfrm>
          <a:prstGeom prst="rect">
            <a:avLst/>
          </a:prstGeom>
          <a:noFill/>
          <a:ln>
            <a:noFill/>
          </a:ln>
        </p:spPr>
      </p:pic>
      <p:pic>
        <p:nvPicPr>
          <p:cNvPr id="913" name="Google Shape;913;gcabc1c5b11_0_821"/>
          <p:cNvPicPr preferRelativeResize="0"/>
          <p:nvPr/>
        </p:nvPicPr>
        <p:blipFill>
          <a:blip r:embed="rId5">
            <a:alphaModFix/>
          </a:blip>
          <a:stretch>
            <a:fillRect/>
          </a:stretch>
        </p:blipFill>
        <p:spPr>
          <a:xfrm>
            <a:off x="5011725" y="3740662"/>
            <a:ext cx="281525" cy="250650"/>
          </a:xfrm>
          <a:prstGeom prst="rect">
            <a:avLst/>
          </a:prstGeom>
          <a:noFill/>
          <a:ln>
            <a:noFill/>
          </a:ln>
        </p:spPr>
      </p:pic>
      <p:pic>
        <p:nvPicPr>
          <p:cNvPr id="914" name="Google Shape;914;gcabc1c5b11_0_821"/>
          <p:cNvPicPr preferRelativeResize="0"/>
          <p:nvPr/>
        </p:nvPicPr>
        <p:blipFill>
          <a:blip r:embed="rId5">
            <a:alphaModFix/>
          </a:blip>
          <a:stretch>
            <a:fillRect/>
          </a:stretch>
        </p:blipFill>
        <p:spPr>
          <a:xfrm>
            <a:off x="4911950" y="4078987"/>
            <a:ext cx="281525" cy="250650"/>
          </a:xfrm>
          <a:prstGeom prst="rect">
            <a:avLst/>
          </a:prstGeom>
          <a:noFill/>
          <a:ln>
            <a:noFill/>
          </a:ln>
        </p:spPr>
      </p:pic>
      <p:pic>
        <p:nvPicPr>
          <p:cNvPr id="915" name="Google Shape;915;gcabc1c5b11_0_821"/>
          <p:cNvPicPr preferRelativeResize="0"/>
          <p:nvPr/>
        </p:nvPicPr>
        <p:blipFill>
          <a:blip r:embed="rId5">
            <a:alphaModFix/>
          </a:blip>
          <a:stretch>
            <a:fillRect/>
          </a:stretch>
        </p:blipFill>
        <p:spPr>
          <a:xfrm>
            <a:off x="4321325" y="3653012"/>
            <a:ext cx="281525" cy="250650"/>
          </a:xfrm>
          <a:prstGeom prst="rect">
            <a:avLst/>
          </a:prstGeom>
          <a:noFill/>
          <a:ln>
            <a:noFill/>
          </a:ln>
        </p:spPr>
      </p:pic>
      <p:pic>
        <p:nvPicPr>
          <p:cNvPr id="916" name="Google Shape;916;gcabc1c5b11_0_821"/>
          <p:cNvPicPr preferRelativeResize="0"/>
          <p:nvPr/>
        </p:nvPicPr>
        <p:blipFill>
          <a:blip r:embed="rId5">
            <a:alphaModFix/>
          </a:blip>
          <a:stretch>
            <a:fillRect/>
          </a:stretch>
        </p:blipFill>
        <p:spPr>
          <a:xfrm>
            <a:off x="6464075" y="2916848"/>
            <a:ext cx="925245" cy="823800"/>
          </a:xfrm>
          <a:prstGeom prst="rect">
            <a:avLst/>
          </a:prstGeom>
          <a:noFill/>
          <a:ln>
            <a:noFill/>
          </a:ln>
        </p:spPr>
      </p:pic>
      <p:pic>
        <p:nvPicPr>
          <p:cNvPr id="917" name="Google Shape;917;gcabc1c5b11_0_821"/>
          <p:cNvPicPr preferRelativeResize="0"/>
          <p:nvPr/>
        </p:nvPicPr>
        <p:blipFill>
          <a:blip r:embed="rId5">
            <a:alphaModFix/>
          </a:blip>
          <a:stretch>
            <a:fillRect/>
          </a:stretch>
        </p:blipFill>
        <p:spPr>
          <a:xfrm>
            <a:off x="4390300" y="4411074"/>
            <a:ext cx="281525" cy="250650"/>
          </a:xfrm>
          <a:prstGeom prst="rect">
            <a:avLst/>
          </a:prstGeom>
          <a:noFill/>
          <a:ln>
            <a:noFill/>
          </a:ln>
        </p:spPr>
      </p:pic>
      <p:pic>
        <p:nvPicPr>
          <p:cNvPr id="918" name="Google Shape;918;gcabc1c5b11_0_821"/>
          <p:cNvPicPr preferRelativeResize="0"/>
          <p:nvPr/>
        </p:nvPicPr>
        <p:blipFill>
          <a:blip r:embed="rId5">
            <a:alphaModFix/>
          </a:blip>
          <a:stretch>
            <a:fillRect/>
          </a:stretch>
        </p:blipFill>
        <p:spPr>
          <a:xfrm>
            <a:off x="4782750" y="4411087"/>
            <a:ext cx="281525" cy="250650"/>
          </a:xfrm>
          <a:prstGeom prst="rect">
            <a:avLst/>
          </a:prstGeom>
          <a:noFill/>
          <a:ln>
            <a:noFill/>
          </a:ln>
        </p:spPr>
      </p:pic>
      <p:pic>
        <p:nvPicPr>
          <p:cNvPr id="919" name="Google Shape;919;gcabc1c5b11_0_821"/>
          <p:cNvPicPr preferRelativeResize="0"/>
          <p:nvPr/>
        </p:nvPicPr>
        <p:blipFill>
          <a:blip r:embed="rId5">
            <a:alphaModFix/>
          </a:blip>
          <a:stretch>
            <a:fillRect/>
          </a:stretch>
        </p:blipFill>
        <p:spPr>
          <a:xfrm>
            <a:off x="4237975" y="4078974"/>
            <a:ext cx="281525" cy="250650"/>
          </a:xfrm>
          <a:prstGeom prst="rect">
            <a:avLst/>
          </a:prstGeom>
          <a:noFill/>
          <a:ln>
            <a:noFill/>
          </a:ln>
        </p:spPr>
      </p:pic>
      <p:pic>
        <p:nvPicPr>
          <p:cNvPr id="920" name="Google Shape;920;gcabc1c5b11_0_821"/>
          <p:cNvPicPr preferRelativeResize="0"/>
          <p:nvPr/>
        </p:nvPicPr>
        <p:blipFill>
          <a:blip r:embed="rId6">
            <a:alphaModFix/>
          </a:blip>
          <a:stretch>
            <a:fillRect/>
          </a:stretch>
        </p:blipFill>
        <p:spPr>
          <a:xfrm>
            <a:off x="10252755" y="1223500"/>
            <a:ext cx="1101325" cy="1573300"/>
          </a:xfrm>
          <a:prstGeom prst="rect">
            <a:avLst/>
          </a:prstGeom>
          <a:noFill/>
          <a:ln>
            <a:noFill/>
          </a:ln>
        </p:spPr>
      </p:pic>
      <p:pic>
        <p:nvPicPr>
          <p:cNvPr id="921" name="Google Shape;921;gcabc1c5b11_0_821"/>
          <p:cNvPicPr preferRelativeResize="0"/>
          <p:nvPr/>
        </p:nvPicPr>
        <p:blipFill>
          <a:blip r:embed="rId7">
            <a:alphaModFix/>
          </a:blip>
          <a:stretch>
            <a:fillRect/>
          </a:stretch>
        </p:blipFill>
        <p:spPr>
          <a:xfrm>
            <a:off x="10084463" y="1195800"/>
            <a:ext cx="1437890" cy="1628700"/>
          </a:xfrm>
          <a:prstGeom prst="rect">
            <a:avLst/>
          </a:prstGeom>
          <a:noFill/>
          <a:ln>
            <a:noFill/>
          </a:ln>
        </p:spPr>
      </p:pic>
      <p:sp>
        <p:nvSpPr>
          <p:cNvPr id="922" name="Google Shape;922;gcabc1c5b11_0_821"/>
          <p:cNvSpPr txBox="1"/>
          <p:nvPr/>
        </p:nvSpPr>
        <p:spPr>
          <a:xfrm>
            <a:off x="10011575" y="3015875"/>
            <a:ext cx="15699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2 балла</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gcabc1c5b11_0_82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(4/10) </a:t>
            </a:r>
            <a:r>
              <a:rPr lang="ru-RU"/>
              <a:t>Ячейка flash-памяти - удаление</a:t>
            </a:r>
            <a:endParaRPr/>
          </a:p>
        </p:txBody>
      </p:sp>
      <p:sp>
        <p:nvSpPr>
          <p:cNvPr id="928" name="Google Shape;928;gcabc1c5b11_0_82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929" name="Google Shape;929;gcabc1c5b11_0_826"/>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930" name="Google Shape;930;gcabc1c5b11_0_826"/>
          <p:cNvPicPr preferRelativeResize="0"/>
          <p:nvPr/>
        </p:nvPicPr>
        <p:blipFill>
          <a:blip r:embed="rId4">
            <a:alphaModFix/>
          </a:blip>
          <a:stretch>
            <a:fillRect/>
          </a:stretch>
        </p:blipFill>
        <p:spPr>
          <a:xfrm>
            <a:off x="2666979" y="2370511"/>
            <a:ext cx="6858025" cy="3829450"/>
          </a:xfrm>
          <a:prstGeom prst="rect">
            <a:avLst/>
          </a:prstGeom>
          <a:noFill/>
          <a:ln>
            <a:noFill/>
          </a:ln>
        </p:spPr>
      </p:pic>
      <p:pic>
        <p:nvPicPr>
          <p:cNvPr id="931" name="Google Shape;931;gcabc1c5b11_0_826"/>
          <p:cNvPicPr preferRelativeResize="0"/>
          <p:nvPr/>
        </p:nvPicPr>
        <p:blipFill>
          <a:blip r:embed="rId5">
            <a:alphaModFix/>
          </a:blip>
          <a:stretch>
            <a:fillRect/>
          </a:stretch>
        </p:blipFill>
        <p:spPr>
          <a:xfrm>
            <a:off x="4666525" y="3992949"/>
            <a:ext cx="281525" cy="250650"/>
          </a:xfrm>
          <a:prstGeom prst="rect">
            <a:avLst/>
          </a:prstGeom>
          <a:noFill/>
          <a:ln>
            <a:noFill/>
          </a:ln>
        </p:spPr>
      </p:pic>
      <p:pic>
        <p:nvPicPr>
          <p:cNvPr id="932" name="Google Shape;932;gcabc1c5b11_0_826"/>
          <p:cNvPicPr preferRelativeResize="0"/>
          <p:nvPr/>
        </p:nvPicPr>
        <p:blipFill>
          <a:blip r:embed="rId5">
            <a:alphaModFix/>
          </a:blip>
          <a:stretch>
            <a:fillRect/>
          </a:stretch>
        </p:blipFill>
        <p:spPr>
          <a:xfrm>
            <a:off x="4948063" y="3992949"/>
            <a:ext cx="281525" cy="250650"/>
          </a:xfrm>
          <a:prstGeom prst="rect">
            <a:avLst/>
          </a:prstGeom>
          <a:noFill/>
          <a:ln>
            <a:noFill/>
          </a:ln>
        </p:spPr>
      </p:pic>
      <p:pic>
        <p:nvPicPr>
          <p:cNvPr id="933" name="Google Shape;933;gcabc1c5b11_0_826"/>
          <p:cNvPicPr preferRelativeResize="0"/>
          <p:nvPr/>
        </p:nvPicPr>
        <p:blipFill>
          <a:blip r:embed="rId5">
            <a:alphaModFix/>
          </a:blip>
          <a:stretch>
            <a:fillRect/>
          </a:stretch>
        </p:blipFill>
        <p:spPr>
          <a:xfrm>
            <a:off x="5229588" y="3992949"/>
            <a:ext cx="281525" cy="250650"/>
          </a:xfrm>
          <a:prstGeom prst="rect">
            <a:avLst/>
          </a:prstGeom>
          <a:noFill/>
          <a:ln>
            <a:noFill/>
          </a:ln>
        </p:spPr>
      </p:pic>
      <p:pic>
        <p:nvPicPr>
          <p:cNvPr id="934" name="Google Shape;934;gcabc1c5b11_0_826"/>
          <p:cNvPicPr preferRelativeResize="0"/>
          <p:nvPr/>
        </p:nvPicPr>
        <p:blipFill>
          <a:blip r:embed="rId5">
            <a:alphaModFix/>
          </a:blip>
          <a:stretch>
            <a:fillRect/>
          </a:stretch>
        </p:blipFill>
        <p:spPr>
          <a:xfrm>
            <a:off x="5547238" y="3992949"/>
            <a:ext cx="281525" cy="250650"/>
          </a:xfrm>
          <a:prstGeom prst="rect">
            <a:avLst/>
          </a:prstGeom>
          <a:noFill/>
          <a:ln>
            <a:noFill/>
          </a:ln>
        </p:spPr>
      </p:pic>
      <p:pic>
        <p:nvPicPr>
          <p:cNvPr id="935" name="Google Shape;935;gcabc1c5b11_0_826"/>
          <p:cNvPicPr preferRelativeResize="0"/>
          <p:nvPr/>
        </p:nvPicPr>
        <p:blipFill>
          <a:blip r:embed="rId5">
            <a:alphaModFix/>
          </a:blip>
          <a:stretch>
            <a:fillRect/>
          </a:stretch>
        </p:blipFill>
        <p:spPr>
          <a:xfrm>
            <a:off x="5864888" y="3992949"/>
            <a:ext cx="281525" cy="250650"/>
          </a:xfrm>
          <a:prstGeom prst="rect">
            <a:avLst/>
          </a:prstGeom>
          <a:noFill/>
          <a:ln>
            <a:noFill/>
          </a:ln>
        </p:spPr>
      </p:pic>
      <p:pic>
        <p:nvPicPr>
          <p:cNvPr id="936" name="Google Shape;936;gcabc1c5b11_0_826"/>
          <p:cNvPicPr preferRelativeResize="0"/>
          <p:nvPr/>
        </p:nvPicPr>
        <p:blipFill>
          <a:blip r:embed="rId5">
            <a:alphaModFix/>
          </a:blip>
          <a:stretch>
            <a:fillRect/>
          </a:stretch>
        </p:blipFill>
        <p:spPr>
          <a:xfrm>
            <a:off x="6182538" y="3992949"/>
            <a:ext cx="281525" cy="250650"/>
          </a:xfrm>
          <a:prstGeom prst="rect">
            <a:avLst/>
          </a:prstGeom>
          <a:noFill/>
          <a:ln>
            <a:noFill/>
          </a:ln>
        </p:spPr>
      </p:pic>
      <p:pic>
        <p:nvPicPr>
          <p:cNvPr id="937" name="Google Shape;937;gcabc1c5b11_0_826"/>
          <p:cNvPicPr preferRelativeResize="0"/>
          <p:nvPr/>
        </p:nvPicPr>
        <p:blipFill>
          <a:blip r:embed="rId5">
            <a:alphaModFix/>
          </a:blip>
          <a:stretch>
            <a:fillRect/>
          </a:stretch>
        </p:blipFill>
        <p:spPr>
          <a:xfrm>
            <a:off x="6500188" y="3992949"/>
            <a:ext cx="281525" cy="250650"/>
          </a:xfrm>
          <a:prstGeom prst="rect">
            <a:avLst/>
          </a:prstGeom>
          <a:noFill/>
          <a:ln>
            <a:noFill/>
          </a:ln>
        </p:spPr>
      </p:pic>
      <p:pic>
        <p:nvPicPr>
          <p:cNvPr id="938" name="Google Shape;938;gcabc1c5b11_0_826"/>
          <p:cNvPicPr preferRelativeResize="0"/>
          <p:nvPr/>
        </p:nvPicPr>
        <p:blipFill>
          <a:blip r:embed="rId5">
            <a:alphaModFix/>
          </a:blip>
          <a:stretch>
            <a:fillRect/>
          </a:stretch>
        </p:blipFill>
        <p:spPr>
          <a:xfrm>
            <a:off x="6817838" y="3992949"/>
            <a:ext cx="281525" cy="250650"/>
          </a:xfrm>
          <a:prstGeom prst="rect">
            <a:avLst/>
          </a:prstGeom>
          <a:noFill/>
          <a:ln>
            <a:noFill/>
          </a:ln>
        </p:spPr>
      </p:pic>
      <p:pic>
        <p:nvPicPr>
          <p:cNvPr id="939" name="Google Shape;939;gcabc1c5b11_0_826"/>
          <p:cNvPicPr preferRelativeResize="0"/>
          <p:nvPr/>
        </p:nvPicPr>
        <p:blipFill>
          <a:blip r:embed="rId5">
            <a:alphaModFix/>
          </a:blip>
          <a:stretch>
            <a:fillRect/>
          </a:stretch>
        </p:blipFill>
        <p:spPr>
          <a:xfrm>
            <a:off x="7135475" y="3992949"/>
            <a:ext cx="281525" cy="250650"/>
          </a:xfrm>
          <a:prstGeom prst="rect">
            <a:avLst/>
          </a:prstGeom>
          <a:noFill/>
          <a:ln>
            <a:noFill/>
          </a:ln>
        </p:spPr>
      </p:pic>
      <p:pic>
        <p:nvPicPr>
          <p:cNvPr id="940" name="Google Shape;940;gcabc1c5b11_0_826"/>
          <p:cNvPicPr preferRelativeResize="0"/>
          <p:nvPr/>
        </p:nvPicPr>
        <p:blipFill>
          <a:blip r:embed="rId6">
            <a:alphaModFix/>
          </a:blip>
          <a:stretch>
            <a:fillRect/>
          </a:stretch>
        </p:blipFill>
        <p:spPr>
          <a:xfrm>
            <a:off x="9118013" y="3402356"/>
            <a:ext cx="676275" cy="657225"/>
          </a:xfrm>
          <a:prstGeom prst="rect">
            <a:avLst/>
          </a:prstGeom>
          <a:noFill/>
          <a:ln>
            <a:noFill/>
          </a:ln>
        </p:spPr>
      </p:pic>
      <p:pic>
        <p:nvPicPr>
          <p:cNvPr id="941" name="Google Shape;941;gcabc1c5b11_0_826"/>
          <p:cNvPicPr preferRelativeResize="0"/>
          <p:nvPr/>
        </p:nvPicPr>
        <p:blipFill>
          <a:blip r:embed="rId7">
            <a:alphaModFix/>
          </a:blip>
          <a:stretch>
            <a:fillRect/>
          </a:stretch>
        </p:blipFill>
        <p:spPr>
          <a:xfrm>
            <a:off x="5748313" y="1681906"/>
            <a:ext cx="695325" cy="619125"/>
          </a:xfrm>
          <a:prstGeom prst="rect">
            <a:avLst/>
          </a:prstGeom>
          <a:noFill/>
          <a:ln>
            <a:noFill/>
          </a:ln>
        </p:spPr>
      </p:pic>
      <p:cxnSp>
        <p:nvCxnSpPr>
          <p:cNvPr id="942" name="Google Shape;942;gcabc1c5b11_0_826"/>
          <p:cNvCxnSpPr/>
          <p:nvPr/>
        </p:nvCxnSpPr>
        <p:spPr>
          <a:xfrm>
            <a:off x="5375375" y="4114338"/>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943" name="Google Shape;943;gcabc1c5b11_0_826"/>
          <p:cNvCxnSpPr/>
          <p:nvPr/>
        </p:nvCxnSpPr>
        <p:spPr>
          <a:xfrm>
            <a:off x="5830750" y="4114338"/>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944" name="Google Shape;944;gcabc1c5b11_0_826"/>
          <p:cNvCxnSpPr/>
          <p:nvPr/>
        </p:nvCxnSpPr>
        <p:spPr>
          <a:xfrm>
            <a:off x="6334300" y="4114338"/>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945" name="Google Shape;945;gcabc1c5b11_0_826"/>
          <p:cNvCxnSpPr/>
          <p:nvPr/>
        </p:nvCxnSpPr>
        <p:spPr>
          <a:xfrm>
            <a:off x="6802500" y="4114338"/>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946" name="Google Shape;946;gcabc1c5b11_0_826"/>
          <p:cNvCxnSpPr/>
          <p:nvPr/>
        </p:nvCxnSpPr>
        <p:spPr>
          <a:xfrm>
            <a:off x="8121850" y="4877413"/>
            <a:ext cx="420000" cy="0"/>
          </a:xfrm>
          <a:prstGeom prst="straightConnector1">
            <a:avLst/>
          </a:prstGeom>
          <a:noFill/>
          <a:ln cap="flat" cmpd="sng" w="38100">
            <a:solidFill>
              <a:srgbClr val="4A86E8"/>
            </a:solidFill>
            <a:prstDash val="solid"/>
            <a:round/>
            <a:headEnd len="med" w="med" type="none"/>
            <a:tailEnd len="med" w="med" type="triangle"/>
          </a:ln>
        </p:spPr>
      </p:cxnSp>
      <p:cxnSp>
        <p:nvCxnSpPr>
          <p:cNvPr id="947" name="Google Shape;947;gcabc1c5b11_0_826"/>
          <p:cNvCxnSpPr/>
          <p:nvPr/>
        </p:nvCxnSpPr>
        <p:spPr>
          <a:xfrm>
            <a:off x="7222500" y="4185038"/>
            <a:ext cx="294300" cy="225300"/>
          </a:xfrm>
          <a:prstGeom prst="straightConnector1">
            <a:avLst/>
          </a:prstGeom>
          <a:noFill/>
          <a:ln cap="flat" cmpd="sng" w="38100">
            <a:solidFill>
              <a:srgbClr val="4A86E8"/>
            </a:solidFill>
            <a:prstDash val="solid"/>
            <a:round/>
            <a:headEnd len="med" w="med" type="none"/>
            <a:tailEnd len="med" w="med" type="triangle"/>
          </a:ln>
        </p:spPr>
      </p:cxnSp>
      <p:cxnSp>
        <p:nvCxnSpPr>
          <p:cNvPr id="948" name="Google Shape;948;gcabc1c5b11_0_826"/>
          <p:cNvCxnSpPr/>
          <p:nvPr/>
        </p:nvCxnSpPr>
        <p:spPr>
          <a:xfrm>
            <a:off x="7588350" y="4502688"/>
            <a:ext cx="294300" cy="225300"/>
          </a:xfrm>
          <a:prstGeom prst="straightConnector1">
            <a:avLst/>
          </a:prstGeom>
          <a:noFill/>
          <a:ln cap="flat" cmpd="sng" w="38100">
            <a:solidFill>
              <a:srgbClr val="4A86E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3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gcabc1c5b11_0_83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(5/10) Ячейка flash-памяти - чтение</a:t>
            </a:r>
            <a:endParaRPr/>
          </a:p>
        </p:txBody>
      </p:sp>
      <p:sp>
        <p:nvSpPr>
          <p:cNvPr id="954" name="Google Shape;954;gcabc1c5b11_0_83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955" name="Google Shape;955;gcabc1c5b11_0_831"/>
          <p:cNvPicPr preferRelativeResize="0"/>
          <p:nvPr/>
        </p:nvPicPr>
        <p:blipFill>
          <a:blip r:embed="rId3">
            <a:alphaModFix/>
          </a:blip>
          <a:stretch>
            <a:fillRect/>
          </a:stretch>
        </p:blipFill>
        <p:spPr>
          <a:xfrm>
            <a:off x="982575" y="1612419"/>
            <a:ext cx="1781175" cy="1047750"/>
          </a:xfrm>
          <a:prstGeom prst="rect">
            <a:avLst/>
          </a:prstGeom>
          <a:noFill/>
          <a:ln>
            <a:noFill/>
          </a:ln>
        </p:spPr>
      </p:pic>
      <p:pic>
        <p:nvPicPr>
          <p:cNvPr id="956" name="Google Shape;956;gcabc1c5b11_0_831"/>
          <p:cNvPicPr preferRelativeResize="0"/>
          <p:nvPr/>
        </p:nvPicPr>
        <p:blipFill>
          <a:blip r:embed="rId4">
            <a:alphaModFix/>
          </a:blip>
          <a:stretch>
            <a:fillRect/>
          </a:stretch>
        </p:blipFill>
        <p:spPr>
          <a:xfrm>
            <a:off x="2666979" y="2370511"/>
            <a:ext cx="6858025" cy="3829450"/>
          </a:xfrm>
          <a:prstGeom prst="rect">
            <a:avLst/>
          </a:prstGeom>
          <a:noFill/>
          <a:ln>
            <a:noFill/>
          </a:ln>
        </p:spPr>
      </p:pic>
      <p:pic>
        <p:nvPicPr>
          <p:cNvPr id="957" name="Google Shape;957;gcabc1c5b11_0_831"/>
          <p:cNvPicPr preferRelativeResize="0"/>
          <p:nvPr/>
        </p:nvPicPr>
        <p:blipFill>
          <a:blip r:embed="rId5">
            <a:alphaModFix/>
          </a:blip>
          <a:stretch>
            <a:fillRect/>
          </a:stretch>
        </p:blipFill>
        <p:spPr>
          <a:xfrm>
            <a:off x="4666525" y="3992949"/>
            <a:ext cx="281525" cy="250650"/>
          </a:xfrm>
          <a:prstGeom prst="rect">
            <a:avLst/>
          </a:prstGeom>
          <a:noFill/>
          <a:ln>
            <a:noFill/>
          </a:ln>
        </p:spPr>
      </p:pic>
      <p:pic>
        <p:nvPicPr>
          <p:cNvPr id="958" name="Google Shape;958;gcabc1c5b11_0_831"/>
          <p:cNvPicPr preferRelativeResize="0"/>
          <p:nvPr/>
        </p:nvPicPr>
        <p:blipFill>
          <a:blip r:embed="rId5">
            <a:alphaModFix/>
          </a:blip>
          <a:stretch>
            <a:fillRect/>
          </a:stretch>
        </p:blipFill>
        <p:spPr>
          <a:xfrm>
            <a:off x="4948063" y="3992949"/>
            <a:ext cx="281525" cy="250650"/>
          </a:xfrm>
          <a:prstGeom prst="rect">
            <a:avLst/>
          </a:prstGeom>
          <a:noFill/>
          <a:ln>
            <a:noFill/>
          </a:ln>
        </p:spPr>
      </p:pic>
      <p:pic>
        <p:nvPicPr>
          <p:cNvPr id="959" name="Google Shape;959;gcabc1c5b11_0_831"/>
          <p:cNvPicPr preferRelativeResize="0"/>
          <p:nvPr/>
        </p:nvPicPr>
        <p:blipFill>
          <a:blip r:embed="rId5">
            <a:alphaModFix/>
          </a:blip>
          <a:stretch>
            <a:fillRect/>
          </a:stretch>
        </p:blipFill>
        <p:spPr>
          <a:xfrm>
            <a:off x="5229588" y="3992949"/>
            <a:ext cx="281525" cy="250650"/>
          </a:xfrm>
          <a:prstGeom prst="rect">
            <a:avLst/>
          </a:prstGeom>
          <a:noFill/>
          <a:ln>
            <a:noFill/>
          </a:ln>
        </p:spPr>
      </p:pic>
      <p:pic>
        <p:nvPicPr>
          <p:cNvPr id="960" name="Google Shape;960;gcabc1c5b11_0_831"/>
          <p:cNvPicPr preferRelativeResize="0"/>
          <p:nvPr/>
        </p:nvPicPr>
        <p:blipFill>
          <a:blip r:embed="rId5">
            <a:alphaModFix/>
          </a:blip>
          <a:stretch>
            <a:fillRect/>
          </a:stretch>
        </p:blipFill>
        <p:spPr>
          <a:xfrm>
            <a:off x="5547238" y="3992949"/>
            <a:ext cx="281525" cy="250650"/>
          </a:xfrm>
          <a:prstGeom prst="rect">
            <a:avLst/>
          </a:prstGeom>
          <a:noFill/>
          <a:ln>
            <a:noFill/>
          </a:ln>
        </p:spPr>
      </p:pic>
      <p:pic>
        <p:nvPicPr>
          <p:cNvPr id="961" name="Google Shape;961;gcabc1c5b11_0_831"/>
          <p:cNvPicPr preferRelativeResize="0"/>
          <p:nvPr/>
        </p:nvPicPr>
        <p:blipFill>
          <a:blip r:embed="rId5">
            <a:alphaModFix/>
          </a:blip>
          <a:stretch>
            <a:fillRect/>
          </a:stretch>
        </p:blipFill>
        <p:spPr>
          <a:xfrm>
            <a:off x="5864888" y="3992949"/>
            <a:ext cx="281525" cy="250650"/>
          </a:xfrm>
          <a:prstGeom prst="rect">
            <a:avLst/>
          </a:prstGeom>
          <a:noFill/>
          <a:ln>
            <a:noFill/>
          </a:ln>
        </p:spPr>
      </p:pic>
      <p:pic>
        <p:nvPicPr>
          <p:cNvPr id="962" name="Google Shape;962;gcabc1c5b11_0_831"/>
          <p:cNvPicPr preferRelativeResize="0"/>
          <p:nvPr/>
        </p:nvPicPr>
        <p:blipFill>
          <a:blip r:embed="rId5">
            <a:alphaModFix/>
          </a:blip>
          <a:stretch>
            <a:fillRect/>
          </a:stretch>
        </p:blipFill>
        <p:spPr>
          <a:xfrm>
            <a:off x="6182538" y="3992949"/>
            <a:ext cx="281525" cy="250650"/>
          </a:xfrm>
          <a:prstGeom prst="rect">
            <a:avLst/>
          </a:prstGeom>
          <a:noFill/>
          <a:ln>
            <a:noFill/>
          </a:ln>
        </p:spPr>
      </p:pic>
      <p:pic>
        <p:nvPicPr>
          <p:cNvPr id="963" name="Google Shape;963;gcabc1c5b11_0_831"/>
          <p:cNvPicPr preferRelativeResize="0"/>
          <p:nvPr/>
        </p:nvPicPr>
        <p:blipFill>
          <a:blip r:embed="rId5">
            <a:alphaModFix/>
          </a:blip>
          <a:stretch>
            <a:fillRect/>
          </a:stretch>
        </p:blipFill>
        <p:spPr>
          <a:xfrm>
            <a:off x="6817838" y="3992949"/>
            <a:ext cx="281525" cy="250650"/>
          </a:xfrm>
          <a:prstGeom prst="rect">
            <a:avLst/>
          </a:prstGeom>
          <a:noFill/>
          <a:ln>
            <a:noFill/>
          </a:ln>
        </p:spPr>
      </p:pic>
      <p:pic>
        <p:nvPicPr>
          <p:cNvPr id="964" name="Google Shape;964;gcabc1c5b11_0_831"/>
          <p:cNvPicPr preferRelativeResize="0"/>
          <p:nvPr/>
        </p:nvPicPr>
        <p:blipFill>
          <a:blip r:embed="rId5">
            <a:alphaModFix/>
          </a:blip>
          <a:stretch>
            <a:fillRect/>
          </a:stretch>
        </p:blipFill>
        <p:spPr>
          <a:xfrm>
            <a:off x="7135475" y="3992949"/>
            <a:ext cx="281525" cy="250650"/>
          </a:xfrm>
          <a:prstGeom prst="rect">
            <a:avLst/>
          </a:prstGeom>
          <a:noFill/>
          <a:ln>
            <a:noFill/>
          </a:ln>
        </p:spPr>
      </p:pic>
      <p:pic>
        <p:nvPicPr>
          <p:cNvPr id="965" name="Google Shape;965;gcabc1c5b11_0_831"/>
          <p:cNvPicPr preferRelativeResize="0"/>
          <p:nvPr/>
        </p:nvPicPr>
        <p:blipFill>
          <a:blip r:embed="rId6">
            <a:alphaModFix/>
          </a:blip>
          <a:stretch>
            <a:fillRect/>
          </a:stretch>
        </p:blipFill>
        <p:spPr>
          <a:xfrm>
            <a:off x="2346863" y="3424494"/>
            <a:ext cx="695325" cy="619125"/>
          </a:xfrm>
          <a:prstGeom prst="rect">
            <a:avLst/>
          </a:prstGeom>
          <a:noFill/>
          <a:ln>
            <a:noFill/>
          </a:ln>
        </p:spPr>
      </p:pic>
      <p:pic>
        <p:nvPicPr>
          <p:cNvPr id="966" name="Google Shape;966;gcabc1c5b11_0_831"/>
          <p:cNvPicPr preferRelativeResize="0"/>
          <p:nvPr/>
        </p:nvPicPr>
        <p:blipFill>
          <a:blip r:embed="rId5">
            <a:alphaModFix/>
          </a:blip>
          <a:stretch>
            <a:fillRect/>
          </a:stretch>
        </p:blipFill>
        <p:spPr>
          <a:xfrm>
            <a:off x="6500175" y="3992949"/>
            <a:ext cx="281525" cy="250650"/>
          </a:xfrm>
          <a:prstGeom prst="rect">
            <a:avLst/>
          </a:prstGeom>
          <a:noFill/>
          <a:ln>
            <a:noFill/>
          </a:ln>
        </p:spPr>
      </p:pic>
      <p:pic>
        <p:nvPicPr>
          <p:cNvPr id="967" name="Google Shape;967;gcabc1c5b11_0_831"/>
          <p:cNvPicPr preferRelativeResize="0"/>
          <p:nvPr/>
        </p:nvPicPr>
        <p:blipFill>
          <a:blip r:embed="rId7">
            <a:alphaModFix/>
          </a:blip>
          <a:stretch>
            <a:fillRect/>
          </a:stretch>
        </p:blipFill>
        <p:spPr>
          <a:xfrm>
            <a:off x="5757838" y="1713269"/>
            <a:ext cx="676275" cy="657225"/>
          </a:xfrm>
          <a:prstGeom prst="rect">
            <a:avLst/>
          </a:prstGeom>
          <a:noFill/>
          <a:ln>
            <a:noFill/>
          </a:ln>
        </p:spPr>
      </p:pic>
      <p:sp>
        <p:nvSpPr>
          <p:cNvPr id="968" name="Google Shape;968;gcabc1c5b11_0_831"/>
          <p:cNvSpPr txBox="1"/>
          <p:nvPr/>
        </p:nvSpPr>
        <p:spPr>
          <a:xfrm>
            <a:off x="2959050" y="5012675"/>
            <a:ext cx="25581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t>С этой точки заряд в сумме 0 - ток не потечет</a:t>
            </a:r>
            <a:endParaRPr/>
          </a:p>
        </p:txBody>
      </p:sp>
      <p:pic>
        <p:nvPicPr>
          <p:cNvPr id="969" name="Google Shape;969;gcabc1c5b11_0_831"/>
          <p:cNvPicPr preferRelativeResize="0"/>
          <p:nvPr/>
        </p:nvPicPr>
        <p:blipFill>
          <a:blip r:embed="rId8">
            <a:alphaModFix/>
          </a:blip>
          <a:stretch>
            <a:fillRect/>
          </a:stretch>
        </p:blipFill>
        <p:spPr>
          <a:xfrm>
            <a:off x="9182288" y="3469031"/>
            <a:ext cx="676275" cy="657225"/>
          </a:xfrm>
          <a:prstGeom prst="rect">
            <a:avLst/>
          </a:prstGeom>
          <a:noFill/>
          <a:ln>
            <a:noFill/>
          </a:ln>
        </p:spPr>
      </p:pic>
      <p:pic>
        <p:nvPicPr>
          <p:cNvPr id="970" name="Google Shape;970;gcabc1c5b11_0_831"/>
          <p:cNvPicPr preferRelativeResize="0"/>
          <p:nvPr/>
        </p:nvPicPr>
        <p:blipFill>
          <a:blip r:embed="rId9">
            <a:alphaModFix/>
          </a:blip>
          <a:stretch>
            <a:fillRect/>
          </a:stretch>
        </p:blipFill>
        <p:spPr>
          <a:xfrm>
            <a:off x="4666527" y="3328822"/>
            <a:ext cx="281525" cy="273595"/>
          </a:xfrm>
          <a:prstGeom prst="rect">
            <a:avLst/>
          </a:prstGeom>
          <a:noFill/>
          <a:ln>
            <a:noFill/>
          </a:ln>
        </p:spPr>
      </p:pic>
      <p:pic>
        <p:nvPicPr>
          <p:cNvPr id="971" name="Google Shape;971;gcabc1c5b11_0_831"/>
          <p:cNvPicPr preferRelativeResize="0"/>
          <p:nvPr/>
        </p:nvPicPr>
        <p:blipFill>
          <a:blip r:embed="rId9">
            <a:alphaModFix/>
          </a:blip>
          <a:stretch>
            <a:fillRect/>
          </a:stretch>
        </p:blipFill>
        <p:spPr>
          <a:xfrm>
            <a:off x="4948077" y="3328822"/>
            <a:ext cx="281525" cy="273595"/>
          </a:xfrm>
          <a:prstGeom prst="rect">
            <a:avLst/>
          </a:prstGeom>
          <a:noFill/>
          <a:ln>
            <a:noFill/>
          </a:ln>
        </p:spPr>
      </p:pic>
      <p:pic>
        <p:nvPicPr>
          <p:cNvPr id="972" name="Google Shape;972;gcabc1c5b11_0_831"/>
          <p:cNvPicPr preferRelativeResize="0"/>
          <p:nvPr/>
        </p:nvPicPr>
        <p:blipFill>
          <a:blip r:embed="rId9">
            <a:alphaModFix/>
          </a:blip>
          <a:stretch>
            <a:fillRect/>
          </a:stretch>
        </p:blipFill>
        <p:spPr>
          <a:xfrm>
            <a:off x="5229627" y="3328822"/>
            <a:ext cx="281525" cy="273595"/>
          </a:xfrm>
          <a:prstGeom prst="rect">
            <a:avLst/>
          </a:prstGeom>
          <a:noFill/>
          <a:ln>
            <a:noFill/>
          </a:ln>
        </p:spPr>
      </p:pic>
      <p:pic>
        <p:nvPicPr>
          <p:cNvPr id="973" name="Google Shape;973;gcabc1c5b11_0_831"/>
          <p:cNvPicPr preferRelativeResize="0"/>
          <p:nvPr/>
        </p:nvPicPr>
        <p:blipFill>
          <a:blip r:embed="rId9">
            <a:alphaModFix/>
          </a:blip>
          <a:stretch>
            <a:fillRect/>
          </a:stretch>
        </p:blipFill>
        <p:spPr>
          <a:xfrm>
            <a:off x="5547252" y="3328822"/>
            <a:ext cx="281525" cy="273595"/>
          </a:xfrm>
          <a:prstGeom prst="rect">
            <a:avLst/>
          </a:prstGeom>
          <a:noFill/>
          <a:ln>
            <a:noFill/>
          </a:ln>
        </p:spPr>
      </p:pic>
      <p:pic>
        <p:nvPicPr>
          <p:cNvPr id="974" name="Google Shape;974;gcabc1c5b11_0_831"/>
          <p:cNvPicPr preferRelativeResize="0"/>
          <p:nvPr/>
        </p:nvPicPr>
        <p:blipFill>
          <a:blip r:embed="rId9">
            <a:alphaModFix/>
          </a:blip>
          <a:stretch>
            <a:fillRect/>
          </a:stretch>
        </p:blipFill>
        <p:spPr>
          <a:xfrm>
            <a:off x="5864877" y="3328822"/>
            <a:ext cx="281525" cy="273595"/>
          </a:xfrm>
          <a:prstGeom prst="rect">
            <a:avLst/>
          </a:prstGeom>
          <a:noFill/>
          <a:ln>
            <a:noFill/>
          </a:ln>
        </p:spPr>
      </p:pic>
      <p:pic>
        <p:nvPicPr>
          <p:cNvPr id="975" name="Google Shape;975;gcabc1c5b11_0_831"/>
          <p:cNvPicPr preferRelativeResize="0"/>
          <p:nvPr/>
        </p:nvPicPr>
        <p:blipFill>
          <a:blip r:embed="rId9">
            <a:alphaModFix/>
          </a:blip>
          <a:stretch>
            <a:fillRect/>
          </a:stretch>
        </p:blipFill>
        <p:spPr>
          <a:xfrm>
            <a:off x="6182552" y="3328822"/>
            <a:ext cx="281525" cy="273595"/>
          </a:xfrm>
          <a:prstGeom prst="rect">
            <a:avLst/>
          </a:prstGeom>
          <a:noFill/>
          <a:ln>
            <a:noFill/>
          </a:ln>
        </p:spPr>
      </p:pic>
      <p:pic>
        <p:nvPicPr>
          <p:cNvPr id="976" name="Google Shape;976;gcabc1c5b11_0_831"/>
          <p:cNvPicPr preferRelativeResize="0"/>
          <p:nvPr/>
        </p:nvPicPr>
        <p:blipFill>
          <a:blip r:embed="rId9">
            <a:alphaModFix/>
          </a:blip>
          <a:stretch>
            <a:fillRect/>
          </a:stretch>
        </p:blipFill>
        <p:spPr>
          <a:xfrm>
            <a:off x="6500227" y="3328822"/>
            <a:ext cx="281525" cy="273595"/>
          </a:xfrm>
          <a:prstGeom prst="rect">
            <a:avLst/>
          </a:prstGeom>
          <a:noFill/>
          <a:ln>
            <a:noFill/>
          </a:ln>
        </p:spPr>
      </p:pic>
      <p:pic>
        <p:nvPicPr>
          <p:cNvPr id="977" name="Google Shape;977;gcabc1c5b11_0_831"/>
          <p:cNvPicPr preferRelativeResize="0"/>
          <p:nvPr/>
        </p:nvPicPr>
        <p:blipFill>
          <a:blip r:embed="rId9">
            <a:alphaModFix/>
          </a:blip>
          <a:stretch>
            <a:fillRect/>
          </a:stretch>
        </p:blipFill>
        <p:spPr>
          <a:xfrm>
            <a:off x="6817902" y="3328822"/>
            <a:ext cx="281525" cy="273595"/>
          </a:xfrm>
          <a:prstGeom prst="rect">
            <a:avLst/>
          </a:prstGeom>
          <a:noFill/>
          <a:ln>
            <a:noFill/>
          </a:ln>
        </p:spPr>
      </p:pic>
      <p:pic>
        <p:nvPicPr>
          <p:cNvPr id="978" name="Google Shape;978;gcabc1c5b11_0_831"/>
          <p:cNvPicPr preferRelativeResize="0"/>
          <p:nvPr/>
        </p:nvPicPr>
        <p:blipFill>
          <a:blip r:embed="rId9">
            <a:alphaModFix/>
          </a:blip>
          <a:stretch>
            <a:fillRect/>
          </a:stretch>
        </p:blipFill>
        <p:spPr>
          <a:xfrm>
            <a:off x="7135577" y="3328822"/>
            <a:ext cx="281525" cy="273595"/>
          </a:xfrm>
          <a:prstGeom prst="rect">
            <a:avLst/>
          </a:prstGeom>
          <a:noFill/>
          <a:ln>
            <a:noFill/>
          </a:ln>
        </p:spPr>
      </p:pic>
      <p:cxnSp>
        <p:nvCxnSpPr>
          <p:cNvPr id="979" name="Google Shape;979;gcabc1c5b11_0_831"/>
          <p:cNvCxnSpPr>
            <a:endCxn id="957" idx="0"/>
          </p:cNvCxnSpPr>
          <p:nvPr/>
        </p:nvCxnSpPr>
        <p:spPr>
          <a:xfrm>
            <a:off x="4807288" y="3602349"/>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980" name="Google Shape;980;gcabc1c5b11_0_831"/>
          <p:cNvCxnSpPr/>
          <p:nvPr/>
        </p:nvCxnSpPr>
        <p:spPr>
          <a:xfrm>
            <a:off x="5088838" y="3602362"/>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981" name="Google Shape;981;gcabc1c5b11_0_831"/>
          <p:cNvCxnSpPr/>
          <p:nvPr/>
        </p:nvCxnSpPr>
        <p:spPr>
          <a:xfrm>
            <a:off x="5370375" y="3602349"/>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982" name="Google Shape;982;gcabc1c5b11_0_831"/>
          <p:cNvCxnSpPr/>
          <p:nvPr/>
        </p:nvCxnSpPr>
        <p:spPr>
          <a:xfrm>
            <a:off x="5688013" y="3602362"/>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983" name="Google Shape;983;gcabc1c5b11_0_831"/>
          <p:cNvCxnSpPr/>
          <p:nvPr/>
        </p:nvCxnSpPr>
        <p:spPr>
          <a:xfrm>
            <a:off x="6005638" y="3602362"/>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984" name="Google Shape;984;gcabc1c5b11_0_831"/>
          <p:cNvCxnSpPr/>
          <p:nvPr/>
        </p:nvCxnSpPr>
        <p:spPr>
          <a:xfrm>
            <a:off x="6323300" y="3602349"/>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985" name="Google Shape;985;gcabc1c5b11_0_831"/>
          <p:cNvCxnSpPr/>
          <p:nvPr/>
        </p:nvCxnSpPr>
        <p:spPr>
          <a:xfrm>
            <a:off x="6640988" y="3602362"/>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986" name="Google Shape;986;gcabc1c5b11_0_831"/>
          <p:cNvCxnSpPr/>
          <p:nvPr/>
        </p:nvCxnSpPr>
        <p:spPr>
          <a:xfrm>
            <a:off x="6958613" y="3602349"/>
            <a:ext cx="0" cy="390600"/>
          </a:xfrm>
          <a:prstGeom prst="straightConnector1">
            <a:avLst/>
          </a:prstGeom>
          <a:noFill/>
          <a:ln cap="flat" cmpd="sng" w="19050">
            <a:solidFill>
              <a:srgbClr val="000000"/>
            </a:solidFill>
            <a:prstDash val="dot"/>
            <a:round/>
            <a:headEnd len="med" w="med" type="stealth"/>
            <a:tailEnd len="med" w="med" type="stealth"/>
          </a:ln>
        </p:spPr>
      </p:cxnSp>
      <p:cxnSp>
        <p:nvCxnSpPr>
          <p:cNvPr id="987" name="Google Shape;987;gcabc1c5b11_0_831"/>
          <p:cNvCxnSpPr/>
          <p:nvPr/>
        </p:nvCxnSpPr>
        <p:spPr>
          <a:xfrm>
            <a:off x="7276338" y="3602349"/>
            <a:ext cx="0" cy="390600"/>
          </a:xfrm>
          <a:prstGeom prst="straightConnector1">
            <a:avLst/>
          </a:prstGeom>
          <a:noFill/>
          <a:ln cap="flat" cmpd="sng" w="19050">
            <a:solidFill>
              <a:srgbClr val="000000"/>
            </a:solidFill>
            <a:prstDash val="dot"/>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gcabc1c5b11_0_83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(6/10) Отказоустойчивость</a:t>
            </a:r>
            <a:endParaRPr/>
          </a:p>
        </p:txBody>
      </p:sp>
      <p:sp>
        <p:nvSpPr>
          <p:cNvPr id="993" name="Google Shape;993;gcabc1c5b11_0_83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994" name="Google Shape;994;gcabc1c5b11_0_836"/>
          <p:cNvSpPr txBox="1"/>
          <p:nvPr/>
        </p:nvSpPr>
        <p:spPr>
          <a:xfrm>
            <a:off x="2437475" y="1611225"/>
            <a:ext cx="4998900" cy="929400"/>
          </a:xfrm>
          <a:prstGeom prst="rect">
            <a:avLst/>
          </a:prstGeom>
          <a:noFill/>
          <a:ln>
            <a:noFill/>
          </a:ln>
        </p:spPr>
        <p:txBody>
          <a:bodyPr anchorCtr="0" anchor="t" bIns="91425" lIns="91425" spcFirstLastPara="1" rIns="91425" wrap="square" tIns="91425">
            <a:spAutoFit/>
          </a:bodyPr>
          <a:lstStyle/>
          <a:p>
            <a:pPr indent="-371475" lvl="0" marL="457200" rtl="0" algn="l">
              <a:lnSpc>
                <a:spcPct val="115000"/>
              </a:lnSpc>
              <a:spcBef>
                <a:spcPts val="0"/>
              </a:spcBef>
              <a:spcAft>
                <a:spcPts val="0"/>
              </a:spcAft>
              <a:buSzPts val="2250"/>
              <a:buChar char="-"/>
            </a:pPr>
            <a:r>
              <a:rPr lang="ru-RU" sz="2250">
                <a:highlight>
                  <a:srgbClr val="FFFFFF"/>
                </a:highlight>
              </a:rPr>
              <a:t>Заряд есть - тока нет. Это бит 0</a:t>
            </a:r>
            <a:endParaRPr sz="2250">
              <a:highlight>
                <a:srgbClr val="FFFFFF"/>
              </a:highlight>
            </a:endParaRPr>
          </a:p>
          <a:p>
            <a:pPr indent="-371475" lvl="0" marL="457200" rtl="0" algn="l">
              <a:lnSpc>
                <a:spcPct val="115000"/>
              </a:lnSpc>
              <a:spcBef>
                <a:spcPts val="0"/>
              </a:spcBef>
              <a:spcAft>
                <a:spcPts val="0"/>
              </a:spcAft>
              <a:buSzPts val="2250"/>
              <a:buChar char="-"/>
            </a:pPr>
            <a:r>
              <a:rPr lang="ru-RU" sz="2250">
                <a:highlight>
                  <a:srgbClr val="FFFFFF"/>
                </a:highlight>
              </a:rPr>
              <a:t>Заряда нет - ток есть. Это бит 1</a:t>
            </a:r>
            <a:endParaRPr/>
          </a:p>
        </p:txBody>
      </p:sp>
      <p:sp>
        <p:nvSpPr>
          <p:cNvPr id="995" name="Google Shape;995;gcabc1c5b11_0_836"/>
          <p:cNvSpPr/>
          <p:nvPr/>
        </p:nvSpPr>
        <p:spPr>
          <a:xfrm>
            <a:off x="1735150"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gcabc1c5b11_0_836"/>
          <p:cNvSpPr/>
          <p:nvPr/>
        </p:nvSpPr>
        <p:spPr>
          <a:xfrm>
            <a:off x="3278425"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cabc1c5b11_0_836"/>
          <p:cNvSpPr/>
          <p:nvPr/>
        </p:nvSpPr>
        <p:spPr>
          <a:xfrm>
            <a:off x="4952525"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cabc1c5b11_0_836"/>
          <p:cNvSpPr/>
          <p:nvPr/>
        </p:nvSpPr>
        <p:spPr>
          <a:xfrm>
            <a:off x="6454475"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cabc1c5b11_0_836"/>
          <p:cNvSpPr/>
          <p:nvPr/>
        </p:nvSpPr>
        <p:spPr>
          <a:xfrm>
            <a:off x="8169900" y="3442775"/>
            <a:ext cx="1046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cabc1c5b11_0_836"/>
          <p:cNvSpPr/>
          <p:nvPr/>
        </p:nvSpPr>
        <p:spPr>
          <a:xfrm>
            <a:off x="4325125" y="3442775"/>
            <a:ext cx="6384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cabc1c5b11_0_836"/>
          <p:cNvSpPr/>
          <p:nvPr/>
        </p:nvSpPr>
        <p:spPr>
          <a:xfrm>
            <a:off x="2781850" y="3442775"/>
            <a:ext cx="4965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cabc1c5b11_0_836"/>
          <p:cNvSpPr/>
          <p:nvPr/>
        </p:nvSpPr>
        <p:spPr>
          <a:xfrm>
            <a:off x="5999274" y="3442775"/>
            <a:ext cx="4551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cabc1c5b11_0_836"/>
          <p:cNvSpPr/>
          <p:nvPr/>
        </p:nvSpPr>
        <p:spPr>
          <a:xfrm>
            <a:off x="7501275" y="3442775"/>
            <a:ext cx="668700" cy="330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gcabc1c5b11_0_836"/>
          <p:cNvPicPr preferRelativeResize="0"/>
          <p:nvPr/>
        </p:nvPicPr>
        <p:blipFill>
          <a:blip r:embed="rId3">
            <a:alphaModFix/>
          </a:blip>
          <a:stretch>
            <a:fillRect/>
          </a:stretch>
        </p:blipFill>
        <p:spPr>
          <a:xfrm>
            <a:off x="3056238" y="4343237"/>
            <a:ext cx="281525" cy="250650"/>
          </a:xfrm>
          <a:prstGeom prst="rect">
            <a:avLst/>
          </a:prstGeom>
          <a:noFill/>
          <a:ln>
            <a:noFill/>
          </a:ln>
        </p:spPr>
      </p:pic>
      <p:pic>
        <p:nvPicPr>
          <p:cNvPr id="1005" name="Google Shape;1005;gcabc1c5b11_0_836"/>
          <p:cNvPicPr preferRelativeResize="0"/>
          <p:nvPr/>
        </p:nvPicPr>
        <p:blipFill>
          <a:blip r:embed="rId3">
            <a:alphaModFix/>
          </a:blip>
          <a:stretch>
            <a:fillRect/>
          </a:stretch>
        </p:blipFill>
        <p:spPr>
          <a:xfrm>
            <a:off x="3972938" y="4367237"/>
            <a:ext cx="281525" cy="250650"/>
          </a:xfrm>
          <a:prstGeom prst="rect">
            <a:avLst/>
          </a:prstGeom>
          <a:noFill/>
          <a:ln>
            <a:noFill/>
          </a:ln>
        </p:spPr>
      </p:pic>
      <p:pic>
        <p:nvPicPr>
          <p:cNvPr id="1006" name="Google Shape;1006;gcabc1c5b11_0_836"/>
          <p:cNvPicPr preferRelativeResize="0"/>
          <p:nvPr/>
        </p:nvPicPr>
        <p:blipFill>
          <a:blip r:embed="rId3">
            <a:alphaModFix/>
          </a:blip>
          <a:stretch>
            <a:fillRect/>
          </a:stretch>
        </p:blipFill>
        <p:spPr>
          <a:xfrm>
            <a:off x="4889625" y="4383712"/>
            <a:ext cx="281525" cy="250650"/>
          </a:xfrm>
          <a:prstGeom prst="rect">
            <a:avLst/>
          </a:prstGeom>
          <a:noFill/>
          <a:ln>
            <a:noFill/>
          </a:ln>
        </p:spPr>
      </p:pic>
      <p:pic>
        <p:nvPicPr>
          <p:cNvPr id="1007" name="Google Shape;1007;gcabc1c5b11_0_836"/>
          <p:cNvPicPr preferRelativeResize="0"/>
          <p:nvPr/>
        </p:nvPicPr>
        <p:blipFill>
          <a:blip r:embed="rId3">
            <a:alphaModFix/>
          </a:blip>
          <a:stretch>
            <a:fillRect/>
          </a:stretch>
        </p:blipFill>
        <p:spPr>
          <a:xfrm>
            <a:off x="5704963" y="4431037"/>
            <a:ext cx="281525" cy="250650"/>
          </a:xfrm>
          <a:prstGeom prst="rect">
            <a:avLst/>
          </a:prstGeom>
          <a:noFill/>
          <a:ln>
            <a:noFill/>
          </a:ln>
        </p:spPr>
      </p:pic>
      <p:cxnSp>
        <p:nvCxnSpPr>
          <p:cNvPr id="1008" name="Google Shape;1008;gcabc1c5b11_0_836"/>
          <p:cNvCxnSpPr/>
          <p:nvPr/>
        </p:nvCxnSpPr>
        <p:spPr>
          <a:xfrm flipH="1" rot="10800000">
            <a:off x="3201488" y="3876650"/>
            <a:ext cx="300" cy="379500"/>
          </a:xfrm>
          <a:prstGeom prst="straightConnector1">
            <a:avLst/>
          </a:prstGeom>
          <a:noFill/>
          <a:ln cap="flat" cmpd="sng" w="38100">
            <a:solidFill>
              <a:srgbClr val="4A86E8"/>
            </a:solidFill>
            <a:prstDash val="solid"/>
            <a:round/>
            <a:headEnd len="med" w="med" type="none"/>
            <a:tailEnd len="med" w="med" type="triangle"/>
          </a:ln>
        </p:spPr>
      </p:cxnSp>
      <p:cxnSp>
        <p:nvCxnSpPr>
          <p:cNvPr id="1009" name="Google Shape;1009;gcabc1c5b11_0_836"/>
          <p:cNvCxnSpPr/>
          <p:nvPr/>
        </p:nvCxnSpPr>
        <p:spPr>
          <a:xfrm flipH="1" rot="10800000">
            <a:off x="4113538" y="3940425"/>
            <a:ext cx="300" cy="379500"/>
          </a:xfrm>
          <a:prstGeom prst="straightConnector1">
            <a:avLst/>
          </a:prstGeom>
          <a:noFill/>
          <a:ln cap="flat" cmpd="sng" w="38100">
            <a:solidFill>
              <a:srgbClr val="4A86E8"/>
            </a:solidFill>
            <a:prstDash val="solid"/>
            <a:round/>
            <a:headEnd len="med" w="med" type="none"/>
            <a:tailEnd len="med" w="med" type="triangle"/>
          </a:ln>
        </p:spPr>
      </p:cxnSp>
      <p:cxnSp>
        <p:nvCxnSpPr>
          <p:cNvPr id="1010" name="Google Shape;1010;gcabc1c5b11_0_836"/>
          <p:cNvCxnSpPr/>
          <p:nvPr/>
        </p:nvCxnSpPr>
        <p:spPr>
          <a:xfrm flipH="1" rot="10800000">
            <a:off x="5030225" y="3940425"/>
            <a:ext cx="300" cy="379500"/>
          </a:xfrm>
          <a:prstGeom prst="straightConnector1">
            <a:avLst/>
          </a:prstGeom>
          <a:noFill/>
          <a:ln cap="flat" cmpd="sng" w="38100">
            <a:solidFill>
              <a:srgbClr val="4A86E8"/>
            </a:solidFill>
            <a:prstDash val="solid"/>
            <a:round/>
            <a:headEnd len="med" w="med" type="none"/>
            <a:tailEnd len="med" w="med" type="triangle"/>
          </a:ln>
        </p:spPr>
      </p:cxnSp>
      <p:cxnSp>
        <p:nvCxnSpPr>
          <p:cNvPr id="1011" name="Google Shape;1011;gcabc1c5b11_0_836"/>
          <p:cNvCxnSpPr/>
          <p:nvPr/>
        </p:nvCxnSpPr>
        <p:spPr>
          <a:xfrm flipH="1" rot="10800000">
            <a:off x="5845575" y="4015275"/>
            <a:ext cx="300" cy="379500"/>
          </a:xfrm>
          <a:prstGeom prst="straightConnector1">
            <a:avLst/>
          </a:prstGeom>
          <a:noFill/>
          <a:ln cap="flat" cmpd="sng" w="38100">
            <a:solidFill>
              <a:srgbClr val="4A86E8"/>
            </a:solidFill>
            <a:prstDash val="solid"/>
            <a:round/>
            <a:headEnd len="med" w="med" type="none"/>
            <a:tailEnd len="med" w="med" type="triangle"/>
          </a:ln>
        </p:spPr>
      </p:cxnSp>
      <p:pic>
        <p:nvPicPr>
          <p:cNvPr id="1012" name="Google Shape;1012;gcabc1c5b11_0_836"/>
          <p:cNvPicPr preferRelativeResize="0"/>
          <p:nvPr/>
        </p:nvPicPr>
        <p:blipFill>
          <a:blip r:embed="rId3">
            <a:alphaModFix/>
          </a:blip>
          <a:stretch>
            <a:fillRect/>
          </a:stretch>
        </p:blipFill>
        <p:spPr>
          <a:xfrm>
            <a:off x="6660913" y="4431037"/>
            <a:ext cx="281525" cy="250650"/>
          </a:xfrm>
          <a:prstGeom prst="rect">
            <a:avLst/>
          </a:prstGeom>
          <a:noFill/>
          <a:ln>
            <a:noFill/>
          </a:ln>
        </p:spPr>
      </p:pic>
      <p:cxnSp>
        <p:nvCxnSpPr>
          <p:cNvPr id="1013" name="Google Shape;1013;gcabc1c5b11_0_836"/>
          <p:cNvCxnSpPr/>
          <p:nvPr/>
        </p:nvCxnSpPr>
        <p:spPr>
          <a:xfrm flipH="1" rot="10800000">
            <a:off x="6801525" y="4015275"/>
            <a:ext cx="300" cy="379500"/>
          </a:xfrm>
          <a:prstGeom prst="straightConnector1">
            <a:avLst/>
          </a:prstGeom>
          <a:noFill/>
          <a:ln cap="flat" cmpd="sng" w="38100">
            <a:solidFill>
              <a:srgbClr val="4A86E8"/>
            </a:solidFill>
            <a:prstDash val="solid"/>
            <a:round/>
            <a:headEnd len="med" w="med" type="none"/>
            <a:tailEnd len="med" w="med" type="triangle"/>
          </a:ln>
        </p:spPr>
      </p:cxnSp>
      <p:pic>
        <p:nvPicPr>
          <p:cNvPr id="1014" name="Google Shape;1014;gcabc1c5b11_0_836"/>
          <p:cNvPicPr preferRelativeResize="0"/>
          <p:nvPr/>
        </p:nvPicPr>
        <p:blipFill>
          <a:blip r:embed="rId3">
            <a:alphaModFix/>
          </a:blip>
          <a:stretch>
            <a:fillRect/>
          </a:stretch>
        </p:blipFill>
        <p:spPr>
          <a:xfrm>
            <a:off x="7577613" y="4383712"/>
            <a:ext cx="281525" cy="250650"/>
          </a:xfrm>
          <a:prstGeom prst="rect">
            <a:avLst/>
          </a:prstGeom>
          <a:noFill/>
          <a:ln>
            <a:noFill/>
          </a:ln>
        </p:spPr>
      </p:pic>
      <p:cxnSp>
        <p:nvCxnSpPr>
          <p:cNvPr id="1015" name="Google Shape;1015;gcabc1c5b11_0_836"/>
          <p:cNvCxnSpPr/>
          <p:nvPr/>
        </p:nvCxnSpPr>
        <p:spPr>
          <a:xfrm flipH="1" rot="10800000">
            <a:off x="7718225" y="3967950"/>
            <a:ext cx="300" cy="379500"/>
          </a:xfrm>
          <a:prstGeom prst="straightConnector1">
            <a:avLst/>
          </a:prstGeom>
          <a:noFill/>
          <a:ln cap="flat" cmpd="sng" w="38100">
            <a:solidFill>
              <a:srgbClr val="4A86E8"/>
            </a:solidFill>
            <a:prstDash val="solid"/>
            <a:round/>
            <a:headEnd len="med" w="med" type="none"/>
            <a:tailEnd len="med" w="med" type="triangle"/>
          </a:ln>
        </p:spPr>
      </p:cxnSp>
      <p:sp>
        <p:nvSpPr>
          <p:cNvPr id="1016" name="Google Shape;1016;gcabc1c5b11_0_836"/>
          <p:cNvSpPr txBox="1"/>
          <p:nvPr/>
        </p:nvSpPr>
        <p:spPr>
          <a:xfrm>
            <a:off x="7718225" y="2823075"/>
            <a:ext cx="29058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Утечка заряда</a:t>
            </a:r>
            <a:endParaRPr/>
          </a:p>
        </p:txBody>
      </p:sp>
      <p:pic>
        <p:nvPicPr>
          <p:cNvPr id="1017" name="Google Shape;1017;gcabc1c5b11_0_836"/>
          <p:cNvPicPr preferRelativeResize="0"/>
          <p:nvPr/>
        </p:nvPicPr>
        <p:blipFill>
          <a:blip r:embed="rId3">
            <a:alphaModFix/>
          </a:blip>
          <a:stretch>
            <a:fillRect/>
          </a:stretch>
        </p:blipFill>
        <p:spPr>
          <a:xfrm>
            <a:off x="2240913" y="4407012"/>
            <a:ext cx="281525" cy="250650"/>
          </a:xfrm>
          <a:prstGeom prst="rect">
            <a:avLst/>
          </a:prstGeom>
          <a:noFill/>
          <a:ln>
            <a:noFill/>
          </a:ln>
        </p:spPr>
      </p:pic>
      <p:cxnSp>
        <p:nvCxnSpPr>
          <p:cNvPr id="1018" name="Google Shape;1018;gcabc1c5b11_0_836"/>
          <p:cNvCxnSpPr/>
          <p:nvPr/>
        </p:nvCxnSpPr>
        <p:spPr>
          <a:xfrm flipH="1" rot="10800000">
            <a:off x="2386163" y="3940425"/>
            <a:ext cx="300" cy="379500"/>
          </a:xfrm>
          <a:prstGeom prst="straightConnector1">
            <a:avLst/>
          </a:prstGeom>
          <a:noFill/>
          <a:ln cap="flat" cmpd="sng" w="38100">
            <a:solidFill>
              <a:srgbClr val="4A86E8"/>
            </a:solidFill>
            <a:prstDash val="solid"/>
            <a:round/>
            <a:headEnd len="med" w="med" type="none"/>
            <a:tailEnd len="med" w="med" type="triangle"/>
          </a:ln>
        </p:spPr>
      </p:cxnSp>
      <p:pic>
        <p:nvPicPr>
          <p:cNvPr id="1019" name="Google Shape;1019;gcabc1c5b11_0_836"/>
          <p:cNvPicPr preferRelativeResize="0"/>
          <p:nvPr/>
        </p:nvPicPr>
        <p:blipFill>
          <a:blip r:embed="rId3">
            <a:alphaModFix/>
          </a:blip>
          <a:stretch>
            <a:fillRect/>
          </a:stretch>
        </p:blipFill>
        <p:spPr>
          <a:xfrm>
            <a:off x="8432213" y="4431037"/>
            <a:ext cx="281525" cy="250650"/>
          </a:xfrm>
          <a:prstGeom prst="rect">
            <a:avLst/>
          </a:prstGeom>
          <a:noFill/>
          <a:ln>
            <a:noFill/>
          </a:ln>
        </p:spPr>
      </p:pic>
      <p:cxnSp>
        <p:nvCxnSpPr>
          <p:cNvPr id="1020" name="Google Shape;1020;gcabc1c5b11_0_836"/>
          <p:cNvCxnSpPr/>
          <p:nvPr/>
        </p:nvCxnSpPr>
        <p:spPr>
          <a:xfrm flipH="1" rot="10800000">
            <a:off x="8572825" y="4015275"/>
            <a:ext cx="300" cy="379500"/>
          </a:xfrm>
          <a:prstGeom prst="straightConnector1">
            <a:avLst/>
          </a:prstGeom>
          <a:noFill/>
          <a:ln cap="flat" cmpd="sng" w="38100">
            <a:solidFill>
              <a:srgbClr val="4A86E8"/>
            </a:solidFill>
            <a:prstDash val="solid"/>
            <a:round/>
            <a:headEnd len="med" w="med" type="none"/>
            <a:tailEnd len="med" w="med" type="triangle"/>
          </a:ln>
        </p:spPr>
      </p:cxnSp>
      <p:cxnSp>
        <p:nvCxnSpPr>
          <p:cNvPr id="1021" name="Google Shape;1021;gcabc1c5b11_0_836"/>
          <p:cNvCxnSpPr/>
          <p:nvPr/>
        </p:nvCxnSpPr>
        <p:spPr>
          <a:xfrm>
            <a:off x="3195050" y="2823075"/>
            <a:ext cx="3900" cy="492900"/>
          </a:xfrm>
          <a:prstGeom prst="straightConnector1">
            <a:avLst/>
          </a:prstGeom>
          <a:noFill/>
          <a:ln cap="flat" cmpd="sng" w="38100">
            <a:solidFill>
              <a:srgbClr val="4A86E8"/>
            </a:solidFill>
            <a:prstDash val="solid"/>
            <a:round/>
            <a:headEnd len="med" w="med" type="none"/>
            <a:tailEnd len="med" w="med" type="triangle"/>
          </a:ln>
        </p:spPr>
      </p:cxnSp>
      <p:cxnSp>
        <p:nvCxnSpPr>
          <p:cNvPr id="1022" name="Google Shape;1022;gcabc1c5b11_0_836"/>
          <p:cNvCxnSpPr/>
          <p:nvPr/>
        </p:nvCxnSpPr>
        <p:spPr>
          <a:xfrm>
            <a:off x="4848500" y="2823075"/>
            <a:ext cx="3900" cy="492900"/>
          </a:xfrm>
          <a:prstGeom prst="straightConnector1">
            <a:avLst/>
          </a:prstGeom>
          <a:noFill/>
          <a:ln cap="flat" cmpd="sng" w="38100">
            <a:solidFill>
              <a:srgbClr val="4A86E8"/>
            </a:solidFill>
            <a:prstDash val="solid"/>
            <a:round/>
            <a:headEnd len="med" w="med" type="none"/>
            <a:tailEnd len="med" w="med" type="triangle"/>
          </a:ln>
        </p:spPr>
      </p:cxnSp>
      <p:cxnSp>
        <p:nvCxnSpPr>
          <p:cNvPr id="1023" name="Google Shape;1023;gcabc1c5b11_0_836"/>
          <p:cNvCxnSpPr/>
          <p:nvPr/>
        </p:nvCxnSpPr>
        <p:spPr>
          <a:xfrm>
            <a:off x="7087225" y="2842125"/>
            <a:ext cx="3900" cy="492900"/>
          </a:xfrm>
          <a:prstGeom prst="straightConnector1">
            <a:avLst/>
          </a:prstGeom>
          <a:noFill/>
          <a:ln cap="flat" cmpd="sng" w="38100">
            <a:solidFill>
              <a:srgbClr val="4A86E8"/>
            </a:solidFill>
            <a:prstDash val="solid"/>
            <a:round/>
            <a:headEnd len="med" w="med" type="none"/>
            <a:tailEnd len="med" w="med" type="triangle"/>
          </a:ln>
        </p:spPr>
      </p:cxnSp>
      <p:cxnSp>
        <p:nvCxnSpPr>
          <p:cNvPr id="1024" name="Google Shape;1024;gcabc1c5b11_0_836"/>
          <p:cNvCxnSpPr/>
          <p:nvPr/>
        </p:nvCxnSpPr>
        <p:spPr>
          <a:xfrm>
            <a:off x="6176675" y="2823075"/>
            <a:ext cx="3900" cy="492900"/>
          </a:xfrm>
          <a:prstGeom prst="straightConnector1">
            <a:avLst/>
          </a:prstGeom>
          <a:noFill/>
          <a:ln cap="flat" cmpd="sng" w="38100">
            <a:solidFill>
              <a:srgbClr val="4A86E8"/>
            </a:solidFill>
            <a:prstDash val="solid"/>
            <a:round/>
            <a:headEnd len="med" w="med" type="none"/>
            <a:tailEnd len="med" w="med" type="triangle"/>
          </a:ln>
        </p:spPr>
      </p:cxnSp>
      <p:cxnSp>
        <p:nvCxnSpPr>
          <p:cNvPr id="1025" name="Google Shape;1025;gcabc1c5b11_0_836"/>
          <p:cNvCxnSpPr/>
          <p:nvPr/>
        </p:nvCxnSpPr>
        <p:spPr>
          <a:xfrm>
            <a:off x="4001775" y="2823075"/>
            <a:ext cx="3900" cy="492900"/>
          </a:xfrm>
          <a:prstGeom prst="straightConnector1">
            <a:avLst/>
          </a:prstGeom>
          <a:noFill/>
          <a:ln cap="flat" cmpd="sng" w="38100">
            <a:solidFill>
              <a:srgbClr val="4A86E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gcabc1c5b11_0_84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(7/10) Адресация</a:t>
            </a:r>
            <a:endParaRPr/>
          </a:p>
        </p:txBody>
      </p:sp>
      <p:sp>
        <p:nvSpPr>
          <p:cNvPr id="1031" name="Google Shape;1031;gcabc1c5b11_0_84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032" name="Google Shape;1032;gcabc1c5b11_0_841"/>
          <p:cNvPicPr preferRelativeResize="0"/>
          <p:nvPr/>
        </p:nvPicPr>
        <p:blipFill>
          <a:blip r:embed="rId3">
            <a:alphaModFix/>
          </a:blip>
          <a:stretch>
            <a:fillRect/>
          </a:stretch>
        </p:blipFill>
        <p:spPr>
          <a:xfrm>
            <a:off x="2748288" y="1403169"/>
            <a:ext cx="4295775" cy="3810000"/>
          </a:xfrm>
          <a:prstGeom prst="rect">
            <a:avLst/>
          </a:prstGeom>
          <a:noFill/>
          <a:ln>
            <a:noFill/>
          </a:ln>
        </p:spPr>
      </p:pic>
      <p:pic>
        <p:nvPicPr>
          <p:cNvPr id="1033" name="Google Shape;1033;gcabc1c5b11_0_841"/>
          <p:cNvPicPr preferRelativeResize="0"/>
          <p:nvPr/>
        </p:nvPicPr>
        <p:blipFill>
          <a:blip r:embed="rId4">
            <a:alphaModFix/>
          </a:blip>
          <a:stretch>
            <a:fillRect/>
          </a:stretch>
        </p:blipFill>
        <p:spPr>
          <a:xfrm>
            <a:off x="2591125" y="5341169"/>
            <a:ext cx="4610100" cy="1209675"/>
          </a:xfrm>
          <a:prstGeom prst="rect">
            <a:avLst/>
          </a:prstGeom>
          <a:noFill/>
          <a:ln>
            <a:noFill/>
          </a:ln>
        </p:spPr>
      </p:pic>
      <p:sp>
        <p:nvSpPr>
          <p:cNvPr id="1034" name="Google Shape;1034;gcabc1c5b11_0_841"/>
          <p:cNvSpPr txBox="1"/>
          <p:nvPr/>
        </p:nvSpPr>
        <p:spPr>
          <a:xfrm>
            <a:off x="8237625" y="3147725"/>
            <a:ext cx="23844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t>LBA-адресация</a:t>
            </a:r>
            <a:endParaRPr sz="2250"/>
          </a:p>
        </p:txBody>
      </p:sp>
      <p:sp>
        <p:nvSpPr>
          <p:cNvPr id="1035" name="Google Shape;1035;gcabc1c5b11_0_841"/>
          <p:cNvSpPr txBox="1"/>
          <p:nvPr/>
        </p:nvSpPr>
        <p:spPr>
          <a:xfrm>
            <a:off x="7983150" y="5477550"/>
            <a:ext cx="28395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Чтения страницами по 512 - 8192 байт</a:t>
            </a:r>
            <a:endParaRPr/>
          </a:p>
        </p:txBody>
      </p:sp>
      <p:sp>
        <p:nvSpPr>
          <p:cNvPr id="1036" name="Google Shape;1036;gcabc1c5b11_0_841"/>
          <p:cNvSpPr/>
          <p:nvPr/>
        </p:nvSpPr>
        <p:spPr>
          <a:xfrm>
            <a:off x="2478000" y="5384600"/>
            <a:ext cx="5049600" cy="1263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cabc1c5b11_0_84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(8/10) Запись/удаление</a:t>
            </a:r>
            <a:endParaRPr/>
          </a:p>
        </p:txBody>
      </p:sp>
      <p:sp>
        <p:nvSpPr>
          <p:cNvPr id="1042" name="Google Shape;1042;gcabc1c5b11_0_84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043" name="Google Shape;1043;gcabc1c5b11_0_846"/>
          <p:cNvPicPr preferRelativeResize="0"/>
          <p:nvPr/>
        </p:nvPicPr>
        <p:blipFill>
          <a:blip r:embed="rId3">
            <a:alphaModFix/>
          </a:blip>
          <a:stretch>
            <a:fillRect/>
          </a:stretch>
        </p:blipFill>
        <p:spPr>
          <a:xfrm>
            <a:off x="2182101" y="1483550"/>
            <a:ext cx="7327251" cy="3780500"/>
          </a:xfrm>
          <a:prstGeom prst="rect">
            <a:avLst/>
          </a:prstGeom>
          <a:noFill/>
          <a:ln>
            <a:noFill/>
          </a:ln>
        </p:spPr>
      </p:pic>
      <p:sp>
        <p:nvSpPr>
          <p:cNvPr id="1044" name="Google Shape;1044;gcabc1c5b11_0_846"/>
          <p:cNvSpPr txBox="1"/>
          <p:nvPr/>
        </p:nvSpPr>
        <p:spPr>
          <a:xfrm>
            <a:off x="2182100" y="5402500"/>
            <a:ext cx="2370900" cy="822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1. В блоке X заняли страницы ABCD.</a:t>
            </a:r>
            <a:endParaRPr/>
          </a:p>
        </p:txBody>
      </p:sp>
      <p:sp>
        <p:nvSpPr>
          <p:cNvPr id="1045" name="Google Shape;1045;gcabc1c5b11_0_846"/>
          <p:cNvSpPr txBox="1"/>
          <p:nvPr/>
        </p:nvSpPr>
        <p:spPr>
          <a:xfrm>
            <a:off x="4689000" y="5264050"/>
            <a:ext cx="22587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2. Записали новые страницы EFGH, обновили ABCD.</a:t>
            </a:r>
            <a:endParaRPr sz="1800">
              <a:highlight>
                <a:srgbClr val="FFFFFF"/>
              </a:highlight>
            </a:endParaRPr>
          </a:p>
        </p:txBody>
      </p:sp>
      <p:sp>
        <p:nvSpPr>
          <p:cNvPr id="1046" name="Google Shape;1046;gcabc1c5b11_0_846"/>
          <p:cNvSpPr txBox="1"/>
          <p:nvPr/>
        </p:nvSpPr>
        <p:spPr>
          <a:xfrm>
            <a:off x="6947700" y="5222500"/>
            <a:ext cx="3110700" cy="1182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3. Чтобы снова можно было писать в ABCD, нужно очистить весь блок.</a:t>
            </a:r>
            <a:endParaRPr sz="18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gcabc1c5b11_0_85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(9/10) </a:t>
            </a:r>
            <a:r>
              <a:rPr lang="ru-RU"/>
              <a:t>Запись/удаление</a:t>
            </a:r>
            <a:endParaRPr/>
          </a:p>
        </p:txBody>
      </p:sp>
      <p:sp>
        <p:nvSpPr>
          <p:cNvPr id="1052" name="Google Shape;1052;gcabc1c5b11_0_85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053" name="Google Shape;1053;gcabc1c5b11_0_851"/>
          <p:cNvPicPr preferRelativeResize="0"/>
          <p:nvPr/>
        </p:nvPicPr>
        <p:blipFill>
          <a:blip r:embed="rId3">
            <a:alphaModFix/>
          </a:blip>
          <a:stretch>
            <a:fillRect/>
          </a:stretch>
        </p:blipFill>
        <p:spPr>
          <a:xfrm>
            <a:off x="2735813" y="1671044"/>
            <a:ext cx="6219825" cy="781050"/>
          </a:xfrm>
          <a:prstGeom prst="rect">
            <a:avLst/>
          </a:prstGeom>
          <a:noFill/>
          <a:ln>
            <a:noFill/>
          </a:ln>
        </p:spPr>
      </p:pic>
      <p:pic>
        <p:nvPicPr>
          <p:cNvPr id="1054" name="Google Shape;1054;gcabc1c5b11_0_851"/>
          <p:cNvPicPr preferRelativeResize="0"/>
          <p:nvPr/>
        </p:nvPicPr>
        <p:blipFill>
          <a:blip r:embed="rId4">
            <a:alphaModFix/>
          </a:blip>
          <a:stretch>
            <a:fillRect/>
          </a:stretch>
        </p:blipFill>
        <p:spPr>
          <a:xfrm>
            <a:off x="3682350" y="4169644"/>
            <a:ext cx="1200150" cy="1495425"/>
          </a:xfrm>
          <a:prstGeom prst="rect">
            <a:avLst/>
          </a:prstGeom>
          <a:noFill/>
          <a:ln>
            <a:noFill/>
          </a:ln>
        </p:spPr>
      </p:pic>
      <p:pic>
        <p:nvPicPr>
          <p:cNvPr id="1055" name="Google Shape;1055;gcabc1c5b11_0_851"/>
          <p:cNvPicPr preferRelativeResize="0"/>
          <p:nvPr/>
        </p:nvPicPr>
        <p:blipFill>
          <a:blip r:embed="rId5">
            <a:alphaModFix/>
          </a:blip>
          <a:stretch>
            <a:fillRect/>
          </a:stretch>
        </p:blipFill>
        <p:spPr>
          <a:xfrm>
            <a:off x="6736000" y="4169644"/>
            <a:ext cx="1190625" cy="1333500"/>
          </a:xfrm>
          <a:prstGeom prst="rect">
            <a:avLst/>
          </a:prstGeom>
          <a:noFill/>
          <a:ln>
            <a:noFill/>
          </a:ln>
        </p:spPr>
      </p:pic>
      <p:sp>
        <p:nvSpPr>
          <p:cNvPr id="1056" name="Google Shape;1056;gcabc1c5b11_0_851"/>
          <p:cNvSpPr txBox="1"/>
          <p:nvPr/>
        </p:nvSpPr>
        <p:spPr>
          <a:xfrm>
            <a:off x="4152300" y="2786075"/>
            <a:ext cx="34155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Это проблема всех append-only сущностей</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gcabc1c5b11_0_8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SSD (10/10) Итог</a:t>
            </a:r>
            <a:endParaRPr/>
          </a:p>
        </p:txBody>
      </p:sp>
      <p:sp>
        <p:nvSpPr>
          <p:cNvPr id="1062" name="Google Shape;1062;gcabc1c5b11_0_8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063" name="Google Shape;1063;gcabc1c5b11_0_856"/>
          <p:cNvSpPr txBox="1"/>
          <p:nvPr/>
        </p:nvSpPr>
        <p:spPr>
          <a:xfrm>
            <a:off x="2887950" y="1612425"/>
            <a:ext cx="6416100" cy="226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1900">
                <a:highlight>
                  <a:srgbClr val="FFFFFF"/>
                </a:highlight>
              </a:rPr>
              <a:t>Задачи SSD:</a:t>
            </a:r>
            <a:endParaRPr b="1" sz="1900">
              <a:highlight>
                <a:srgbClr val="FFFFFF"/>
              </a:highlight>
            </a:endParaRPr>
          </a:p>
          <a:p>
            <a:pPr indent="-349250" lvl="0" marL="673100" rtl="0" algn="l">
              <a:lnSpc>
                <a:spcPct val="115000"/>
              </a:lnSpc>
              <a:spcBef>
                <a:spcPts val="800"/>
              </a:spcBef>
              <a:spcAft>
                <a:spcPts val="0"/>
              </a:spcAft>
              <a:buSzPts val="1900"/>
              <a:buChar char="●"/>
            </a:pPr>
            <a:r>
              <a:rPr lang="ru-RU" sz="1900">
                <a:highlight>
                  <a:srgbClr val="FFFFFF"/>
                </a:highlight>
              </a:rPr>
              <a:t>- адресация LBA</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кеширование</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write leveling - "размазывание нагрузки"</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параллельный доступ</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сборка мусора</a:t>
            </a:r>
            <a:endParaRPr sz="1500"/>
          </a:p>
        </p:txBody>
      </p:sp>
      <p:sp>
        <p:nvSpPr>
          <p:cNvPr id="1064" name="Google Shape;1064;gcabc1c5b11_0_856"/>
          <p:cNvSpPr txBox="1"/>
          <p:nvPr/>
        </p:nvSpPr>
        <p:spPr>
          <a:xfrm>
            <a:off x="2887950" y="3983250"/>
            <a:ext cx="5893500" cy="158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1900">
                <a:highlight>
                  <a:srgbClr val="FFFFFF"/>
                </a:highlight>
              </a:rPr>
              <a:t>Скорость:</a:t>
            </a:r>
            <a:endParaRPr b="1" sz="1900">
              <a:highlight>
                <a:srgbClr val="FFFFFF"/>
              </a:highlight>
            </a:endParaRPr>
          </a:p>
          <a:p>
            <a:pPr indent="-349250" lvl="0" marL="673100" rtl="0" algn="l">
              <a:lnSpc>
                <a:spcPct val="115000"/>
              </a:lnSpc>
              <a:spcBef>
                <a:spcPts val="800"/>
              </a:spcBef>
              <a:spcAft>
                <a:spcPts val="0"/>
              </a:spcAft>
              <a:buSzPts val="1900"/>
              <a:buChar char="●"/>
            </a:pPr>
            <a:r>
              <a:rPr lang="ru-RU" sz="1900">
                <a:highlight>
                  <a:srgbClr val="FFFFFF"/>
                </a:highlight>
              </a:rPr>
              <a:t>- десятки микросекунд на чтение страницы</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сотни - на запись</a:t>
            </a:r>
            <a:endParaRPr sz="1900">
              <a:highlight>
                <a:srgbClr val="FFFFFF"/>
              </a:highlight>
            </a:endParaRPr>
          </a:p>
          <a:p>
            <a:pPr indent="-349250" lvl="0" marL="673100" rtl="0" algn="l">
              <a:lnSpc>
                <a:spcPct val="115000"/>
              </a:lnSpc>
              <a:spcBef>
                <a:spcPts val="0"/>
              </a:spcBef>
              <a:spcAft>
                <a:spcPts val="0"/>
              </a:spcAft>
              <a:buSzPts val="1900"/>
              <a:buChar char="●"/>
            </a:pPr>
            <a:r>
              <a:rPr lang="ru-RU" sz="1900">
                <a:highlight>
                  <a:srgbClr val="FFFFFF"/>
                </a:highlight>
              </a:rPr>
              <a:t>- единицы миллисекунд на очистку блока</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cabc1c5b11_0_86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a:t>
            </a:r>
            <a:r>
              <a:rPr lang="ru-RU"/>
              <a:t> (1/9)</a:t>
            </a:r>
            <a:endParaRPr/>
          </a:p>
        </p:txBody>
      </p:sp>
      <p:sp>
        <p:nvSpPr>
          <p:cNvPr id="1070" name="Google Shape;1070;gcabc1c5b11_0_86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071" name="Google Shape;1071;gcabc1c5b11_0_861"/>
          <p:cNvSpPr txBox="1"/>
          <p:nvPr>
            <p:ph idx="1" type="body"/>
          </p:nvPr>
        </p:nvSpPr>
        <p:spPr>
          <a:xfrm>
            <a:off x="2747025" y="2114925"/>
            <a:ext cx="8169600" cy="16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b="1" lang="ru-RU" sz="2200"/>
              <a:t>Вопрос </a:t>
            </a:r>
            <a:r>
              <a:rPr lang="ru-RU" sz="2200"/>
              <a:t>(2 балла)</a:t>
            </a:r>
            <a:r>
              <a:rPr b="1" lang="ru-RU" sz="2200"/>
              <a:t>:</a:t>
            </a:r>
            <a:r>
              <a:rPr lang="ru-RU" sz="2200"/>
              <a:t> </a:t>
            </a:r>
            <a:r>
              <a:rPr lang="ru-RU"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sz="22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Как понять, какая файловая система на устройстве?</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1072" name="Google Shape;1072;gcabc1c5b11_0_861"/>
          <p:cNvSpPr txBox="1"/>
          <p:nvPr/>
        </p:nvSpPr>
        <p:spPr>
          <a:xfrm>
            <a:off x="3798525" y="4022625"/>
            <a:ext cx="6066600" cy="172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В начале хранилища каждого устройства есть особый блок байтов, где указана метаинформация об ФС и ее "магическое число".</a:t>
            </a:r>
            <a:endParaRPr sz="2600"/>
          </a:p>
        </p:txBody>
      </p:sp>
      <p:pic>
        <p:nvPicPr>
          <p:cNvPr id="1073" name="Google Shape;1073;gcabc1c5b11_0_861"/>
          <p:cNvPicPr preferRelativeResize="0"/>
          <p:nvPr/>
        </p:nvPicPr>
        <p:blipFill>
          <a:blip r:embed="rId3">
            <a:alphaModFix/>
          </a:blip>
          <a:stretch>
            <a:fillRect/>
          </a:stretch>
        </p:blipFill>
        <p:spPr>
          <a:xfrm>
            <a:off x="1122530" y="1556600"/>
            <a:ext cx="1101325" cy="1573300"/>
          </a:xfrm>
          <a:prstGeom prst="rect">
            <a:avLst/>
          </a:prstGeom>
          <a:noFill/>
          <a:ln>
            <a:noFill/>
          </a:ln>
        </p:spPr>
      </p:pic>
      <p:pic>
        <p:nvPicPr>
          <p:cNvPr id="1074" name="Google Shape;1074;gcabc1c5b11_0_861"/>
          <p:cNvPicPr preferRelativeResize="0"/>
          <p:nvPr/>
        </p:nvPicPr>
        <p:blipFill>
          <a:blip r:embed="rId4">
            <a:alphaModFix/>
          </a:blip>
          <a:stretch>
            <a:fillRect/>
          </a:stretch>
        </p:blipFill>
        <p:spPr>
          <a:xfrm>
            <a:off x="982563" y="1612425"/>
            <a:ext cx="1437890" cy="16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par>
                                <p:cTn fill="hold" nodeType="with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cabc1c5b11_0_15"/>
          <p:cNvSpPr txBox="1"/>
          <p:nvPr>
            <p:ph idx="1" type="body"/>
          </p:nvPr>
        </p:nvSpPr>
        <p:spPr>
          <a:xfrm>
            <a:off x="6510338" y="996950"/>
            <a:ext cx="4698900" cy="4864200"/>
          </a:xfrm>
          <a:prstGeom prst="rect">
            <a:avLst/>
          </a:prstGeom>
          <a:noFill/>
          <a:ln>
            <a:noFill/>
          </a:ln>
        </p:spPr>
        <p:txBody>
          <a:bodyPr anchorCtr="0" anchor="ctr" bIns="45700" lIns="91425" spcFirstLastPara="1" rIns="91425" wrap="square" tIns="45700">
            <a:normAutofit/>
          </a:bodyPr>
          <a:lstStyle/>
          <a:p>
            <a:pPr indent="-273050" lvl="0" marL="228600" rtl="0" algn="l">
              <a:lnSpc>
                <a:spcPct val="90000"/>
              </a:lnSpc>
              <a:spcBef>
                <a:spcPts val="0"/>
              </a:spcBef>
              <a:spcAft>
                <a:spcPts val="0"/>
              </a:spcAft>
              <a:buSzPts val="2500"/>
              <a:buAutoNum type="arabicPeriod"/>
            </a:pPr>
            <a:r>
              <a:rPr lang="ru-RU" sz="2500"/>
              <a:t>Файловая система</a:t>
            </a:r>
            <a:endParaRPr sz="2500"/>
          </a:p>
          <a:p>
            <a:pPr indent="-273050" lvl="0" marL="228600" rtl="0" algn="l">
              <a:lnSpc>
                <a:spcPct val="90000"/>
              </a:lnSpc>
              <a:spcBef>
                <a:spcPts val="1000"/>
              </a:spcBef>
              <a:spcAft>
                <a:spcPts val="0"/>
              </a:spcAft>
              <a:buSzPts val="2500"/>
              <a:buAutoNum type="arabicPeriod"/>
            </a:pPr>
            <a:r>
              <a:rPr lang="ru-RU" sz="2500"/>
              <a:t>Виртуальной ФС в ядре</a:t>
            </a:r>
            <a:endParaRPr sz="2500"/>
          </a:p>
          <a:p>
            <a:pPr indent="-273050" lvl="0" marL="228600" rtl="0" algn="l">
              <a:lnSpc>
                <a:spcPct val="90000"/>
              </a:lnSpc>
              <a:spcBef>
                <a:spcPts val="1000"/>
              </a:spcBef>
              <a:spcAft>
                <a:spcPts val="0"/>
              </a:spcAft>
              <a:buSzPts val="2500"/>
              <a:buAutoNum type="arabicPeriod"/>
            </a:pPr>
            <a:r>
              <a:rPr lang="ru-RU" sz="2500"/>
              <a:t>Файлы, их типы</a:t>
            </a:r>
            <a:endParaRPr sz="2500"/>
          </a:p>
          <a:p>
            <a:pPr indent="-273050" lvl="0" marL="228600" rtl="0" algn="l">
              <a:lnSpc>
                <a:spcPct val="90000"/>
              </a:lnSpc>
              <a:spcBef>
                <a:spcPts val="1000"/>
              </a:spcBef>
              <a:spcAft>
                <a:spcPts val="0"/>
              </a:spcAft>
              <a:buSzPts val="2500"/>
              <a:buAutoNum type="arabicPeriod"/>
            </a:pPr>
            <a:r>
              <a:rPr lang="ru-RU" sz="2500"/>
              <a:t>I/O операции и их планировщики в ядре.</a:t>
            </a:r>
            <a:endParaRPr sz="2500"/>
          </a:p>
          <a:p>
            <a:pPr indent="-273050" lvl="0" marL="228600" rtl="0" algn="l">
              <a:lnSpc>
                <a:spcPct val="90000"/>
              </a:lnSpc>
              <a:spcBef>
                <a:spcPts val="1000"/>
              </a:spcBef>
              <a:spcAft>
                <a:spcPts val="0"/>
              </a:spcAft>
              <a:buSzPts val="2500"/>
              <a:buAutoNum type="arabicPeriod"/>
            </a:pPr>
            <a:r>
              <a:rPr lang="ru-RU" sz="2500"/>
              <a:t>Page cache. Режимы работы с файлом.</a:t>
            </a:r>
            <a:endParaRPr sz="2500"/>
          </a:p>
        </p:txBody>
      </p:sp>
      <p:sp>
        <p:nvSpPr>
          <p:cNvPr id="452" name="Google Shape;452;gcabc1c5b11_0_15"/>
          <p:cNvSpPr txBox="1"/>
          <p:nvPr>
            <p:ph idx="2" type="body"/>
          </p:nvPr>
        </p:nvSpPr>
        <p:spPr>
          <a:xfrm>
            <a:off x="982569" y="3151476"/>
            <a:ext cx="34584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Содержание занятия</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cabc1c5b11_0_8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(2/9) MBR</a:t>
            </a:r>
            <a:endParaRPr/>
          </a:p>
        </p:txBody>
      </p:sp>
      <p:sp>
        <p:nvSpPr>
          <p:cNvPr id="1080" name="Google Shape;1080;gcabc1c5b11_0_8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081" name="Google Shape;1081;gcabc1c5b11_0_866"/>
          <p:cNvPicPr preferRelativeResize="0"/>
          <p:nvPr/>
        </p:nvPicPr>
        <p:blipFill>
          <a:blip r:embed="rId3">
            <a:alphaModFix/>
          </a:blip>
          <a:stretch>
            <a:fillRect/>
          </a:stretch>
        </p:blipFill>
        <p:spPr>
          <a:xfrm>
            <a:off x="2011900" y="2149494"/>
            <a:ext cx="7667625" cy="981075"/>
          </a:xfrm>
          <a:prstGeom prst="rect">
            <a:avLst/>
          </a:prstGeom>
          <a:noFill/>
          <a:ln>
            <a:noFill/>
          </a:ln>
        </p:spPr>
      </p:pic>
      <p:pic>
        <p:nvPicPr>
          <p:cNvPr id="1082" name="Google Shape;1082;gcabc1c5b11_0_866"/>
          <p:cNvPicPr preferRelativeResize="0"/>
          <p:nvPr/>
        </p:nvPicPr>
        <p:blipFill>
          <a:blip r:embed="rId4">
            <a:alphaModFix/>
          </a:blip>
          <a:stretch>
            <a:fillRect/>
          </a:stretch>
        </p:blipFill>
        <p:spPr>
          <a:xfrm>
            <a:off x="1783947" y="3266390"/>
            <a:ext cx="8624100" cy="472387"/>
          </a:xfrm>
          <a:prstGeom prst="rect">
            <a:avLst/>
          </a:prstGeom>
          <a:noFill/>
          <a:ln>
            <a:noFill/>
          </a:ln>
        </p:spPr>
      </p:pic>
      <p:sp>
        <p:nvSpPr>
          <p:cNvPr id="1083" name="Google Shape;1083;gcabc1c5b11_0_866"/>
          <p:cNvSpPr txBox="1"/>
          <p:nvPr/>
        </p:nvSpPr>
        <p:spPr>
          <a:xfrm>
            <a:off x="3361125" y="1326050"/>
            <a:ext cx="49692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MBR - </a:t>
            </a:r>
            <a:r>
              <a:rPr b="1" lang="ru-RU" sz="2700">
                <a:highlight>
                  <a:srgbClr val="FFFFFF"/>
                </a:highlight>
              </a:rPr>
              <a:t>M</a:t>
            </a:r>
            <a:r>
              <a:rPr lang="ru-RU" sz="2700">
                <a:highlight>
                  <a:srgbClr val="FFFFFF"/>
                </a:highlight>
              </a:rPr>
              <a:t>aster </a:t>
            </a:r>
            <a:r>
              <a:rPr b="1" lang="ru-RU" sz="2700">
                <a:highlight>
                  <a:srgbClr val="FFFFFF"/>
                </a:highlight>
              </a:rPr>
              <a:t>B</a:t>
            </a:r>
            <a:r>
              <a:rPr lang="ru-RU" sz="2700">
                <a:highlight>
                  <a:srgbClr val="FFFFFF"/>
                </a:highlight>
              </a:rPr>
              <a:t>oot </a:t>
            </a:r>
            <a:r>
              <a:rPr b="1" lang="ru-RU" sz="2700">
                <a:highlight>
                  <a:srgbClr val="FFFFFF"/>
                </a:highlight>
              </a:rPr>
              <a:t>R</a:t>
            </a:r>
            <a:r>
              <a:rPr lang="ru-RU" sz="2700">
                <a:highlight>
                  <a:srgbClr val="FFFFFF"/>
                </a:highlight>
              </a:rPr>
              <a:t>ecord</a:t>
            </a:r>
            <a:endParaRPr/>
          </a:p>
        </p:txBody>
      </p:sp>
      <p:sp>
        <p:nvSpPr>
          <p:cNvPr id="1084" name="Google Shape;1084;gcabc1c5b11_0_866"/>
          <p:cNvSpPr txBox="1"/>
          <p:nvPr/>
        </p:nvSpPr>
        <p:spPr>
          <a:xfrm>
            <a:off x="5344425" y="3897800"/>
            <a:ext cx="26121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Носитель данных</a:t>
            </a:r>
            <a:endParaRPr/>
          </a:p>
        </p:txBody>
      </p:sp>
      <p:cxnSp>
        <p:nvCxnSpPr>
          <p:cNvPr id="1085" name="Google Shape;1085;gcabc1c5b11_0_866"/>
          <p:cNvCxnSpPr/>
          <p:nvPr/>
        </p:nvCxnSpPr>
        <p:spPr>
          <a:xfrm>
            <a:off x="1841750" y="3897800"/>
            <a:ext cx="991200" cy="0"/>
          </a:xfrm>
          <a:prstGeom prst="straightConnector1">
            <a:avLst/>
          </a:prstGeom>
          <a:noFill/>
          <a:ln cap="flat" cmpd="sng" w="19050">
            <a:solidFill>
              <a:srgbClr val="000000"/>
            </a:solidFill>
            <a:prstDash val="dot"/>
            <a:round/>
            <a:headEnd len="med" w="med" type="stealth"/>
            <a:tailEnd len="med" w="med" type="stealth"/>
          </a:ln>
        </p:spPr>
      </p:cxnSp>
      <p:sp>
        <p:nvSpPr>
          <p:cNvPr id="1086" name="Google Shape;1086;gcabc1c5b11_0_866"/>
          <p:cNvSpPr txBox="1"/>
          <p:nvPr/>
        </p:nvSpPr>
        <p:spPr>
          <a:xfrm>
            <a:off x="1788200" y="3959300"/>
            <a:ext cx="109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a:t>512 байт</a:t>
            </a:r>
            <a:endParaRPr/>
          </a:p>
        </p:txBody>
      </p:sp>
      <p:sp>
        <p:nvSpPr>
          <p:cNvPr id="1087" name="Google Shape;1087;gcabc1c5b11_0_866"/>
          <p:cNvSpPr txBox="1"/>
          <p:nvPr/>
        </p:nvSpPr>
        <p:spPr>
          <a:xfrm>
            <a:off x="2866425" y="4406800"/>
            <a:ext cx="40719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50">
                <a:solidFill>
                  <a:srgbClr val="A71D5D"/>
                </a:solidFill>
                <a:latin typeface="Courier New"/>
                <a:ea typeface="Courier New"/>
                <a:cs typeface="Courier New"/>
                <a:sym typeface="Courier New"/>
              </a:rPr>
              <a:t>struct</a:t>
            </a:r>
            <a:r>
              <a:rPr lang="ru-RU" sz="1850">
                <a:solidFill>
                  <a:srgbClr val="333333"/>
                </a:solidFill>
                <a:latin typeface="Courier New"/>
                <a:ea typeface="Courier New"/>
                <a:cs typeface="Courier New"/>
                <a:sym typeface="Courier New"/>
              </a:rPr>
              <a:t> </a:t>
            </a:r>
            <a:r>
              <a:rPr lang="ru-RU" sz="1850">
                <a:solidFill>
                  <a:srgbClr val="795DA3"/>
                </a:solidFill>
                <a:latin typeface="Courier New"/>
                <a:ea typeface="Courier New"/>
                <a:cs typeface="Courier New"/>
                <a:sym typeface="Courier New"/>
              </a:rPr>
              <a:t>part_record</a:t>
            </a:r>
            <a:r>
              <a:rPr lang="ru-RU" sz="1850">
                <a:solidFill>
                  <a:srgbClr val="333333"/>
                </a:solidFill>
                <a:latin typeface="Courier New"/>
                <a:ea typeface="Courier New"/>
                <a:cs typeface="Courier New"/>
                <a:sym typeface="Courier New"/>
              </a:rPr>
              <a:t> {</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A71D5D"/>
                </a:solidFill>
                <a:latin typeface="Courier New"/>
                <a:ea typeface="Courier New"/>
                <a:cs typeface="Courier New"/>
                <a:sym typeface="Courier New"/>
              </a:rPr>
              <a:t>lba_t</a:t>
            </a:r>
            <a:r>
              <a:rPr lang="ru-RU" sz="1850">
                <a:solidFill>
                  <a:srgbClr val="333333"/>
                </a:solidFill>
                <a:highlight>
                  <a:srgbClr val="FFFFFF"/>
                </a:highlight>
                <a:latin typeface="Courier New"/>
                <a:ea typeface="Courier New"/>
                <a:cs typeface="Courier New"/>
                <a:sym typeface="Courier New"/>
              </a:rPr>
              <a:t> start;</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A71D5D"/>
                </a:solidFill>
                <a:latin typeface="Courier New"/>
                <a:ea typeface="Courier New"/>
                <a:cs typeface="Courier New"/>
                <a:sym typeface="Courier New"/>
              </a:rPr>
              <a:t>lba_t</a:t>
            </a:r>
            <a:r>
              <a:rPr lang="ru-RU" sz="1850">
                <a:solidFill>
                  <a:srgbClr val="333333"/>
                </a:solidFill>
                <a:highlight>
                  <a:srgbClr val="FFFFFF"/>
                </a:highlight>
                <a:latin typeface="Courier New"/>
                <a:ea typeface="Courier New"/>
                <a:cs typeface="Courier New"/>
                <a:sym typeface="Courier New"/>
              </a:rPr>
              <a:t> end;</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969896"/>
                </a:solidFill>
                <a:latin typeface="Courier New"/>
                <a:ea typeface="Courier New"/>
                <a:cs typeface="Courier New"/>
                <a:sym typeface="Courier New"/>
              </a:rPr>
              <a:t>/** Partition type. */</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A71D5D"/>
                </a:solidFill>
                <a:latin typeface="Courier New"/>
                <a:ea typeface="Courier New"/>
                <a:cs typeface="Courier New"/>
                <a:sym typeface="Courier New"/>
              </a:rPr>
              <a:t>int</a:t>
            </a:r>
            <a:r>
              <a:rPr lang="ru-RU" sz="1850">
                <a:solidFill>
                  <a:srgbClr val="333333"/>
                </a:solidFill>
                <a:highlight>
                  <a:srgbClr val="FFFFFF"/>
                </a:highlight>
                <a:latin typeface="Courier New"/>
                <a:ea typeface="Courier New"/>
                <a:cs typeface="Courier New"/>
                <a:sym typeface="Courier New"/>
              </a:rPr>
              <a:t> part_type;</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969896"/>
                </a:solidFill>
                <a:latin typeface="Courier New"/>
                <a:ea typeface="Courier New"/>
                <a:cs typeface="Courier New"/>
                <a:sym typeface="Courier New"/>
              </a:rPr>
              <a:t>/** Filesystem header. */</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        </a:t>
            </a:r>
            <a:r>
              <a:rPr lang="ru-RU" sz="1850">
                <a:solidFill>
                  <a:srgbClr val="A71D5D"/>
                </a:solidFill>
                <a:latin typeface="Courier New"/>
                <a:ea typeface="Courier New"/>
                <a:cs typeface="Courier New"/>
                <a:sym typeface="Courier New"/>
              </a:rPr>
              <a:t>struct</a:t>
            </a:r>
            <a:r>
              <a:rPr lang="ru-RU" sz="1850">
                <a:solidFill>
                  <a:srgbClr val="333333"/>
                </a:solidFill>
                <a:latin typeface="Courier New"/>
                <a:ea typeface="Courier New"/>
                <a:cs typeface="Courier New"/>
                <a:sym typeface="Courier New"/>
              </a:rPr>
              <a:t> </a:t>
            </a:r>
            <a:r>
              <a:rPr lang="ru-RU" sz="1850">
                <a:solidFill>
                  <a:srgbClr val="795DA3"/>
                </a:solidFill>
                <a:latin typeface="Courier New"/>
                <a:ea typeface="Courier New"/>
                <a:cs typeface="Courier New"/>
                <a:sym typeface="Courier New"/>
              </a:rPr>
              <a:t>fs_header</a:t>
            </a:r>
            <a:r>
              <a:rPr lang="ru-RU" sz="1850">
                <a:solidFill>
                  <a:srgbClr val="333333"/>
                </a:solidFill>
                <a:latin typeface="Courier New"/>
                <a:ea typeface="Courier New"/>
                <a:cs typeface="Courier New"/>
                <a:sym typeface="Courier New"/>
              </a:rPr>
              <a:t> </a:t>
            </a:r>
            <a:r>
              <a:rPr lang="ru-RU" sz="1850">
                <a:solidFill>
                  <a:srgbClr val="795DA3"/>
                </a:solidFill>
                <a:latin typeface="Courier New"/>
                <a:ea typeface="Courier New"/>
                <a:cs typeface="Courier New"/>
                <a:sym typeface="Courier New"/>
              </a:rPr>
              <a:t>fs_header</a:t>
            </a:r>
            <a:r>
              <a:rPr lang="ru-RU" sz="1850">
                <a:solidFill>
                  <a:srgbClr val="333333"/>
                </a:solidFill>
                <a:latin typeface="Courier New"/>
                <a:ea typeface="Courier New"/>
                <a:cs typeface="Courier New"/>
                <a:sym typeface="Courier New"/>
              </a:rPr>
              <a:t>;</a:t>
            </a:r>
            <a:endParaRPr sz="185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1850">
                <a:solidFill>
                  <a:srgbClr val="333333"/>
                </a:solidFill>
                <a:highlight>
                  <a:srgbClr val="FFFFFF"/>
                </a:highlight>
                <a:latin typeface="Courier New"/>
                <a:ea typeface="Courier New"/>
                <a:cs typeface="Courier New"/>
                <a:sym typeface="Courier New"/>
              </a:rPr>
              <a:t>};</a:t>
            </a:r>
            <a:endParaRPr/>
          </a:p>
        </p:txBody>
      </p:sp>
      <p:cxnSp>
        <p:nvCxnSpPr>
          <p:cNvPr id="1088" name="Google Shape;1088;gcabc1c5b11_0_866"/>
          <p:cNvCxnSpPr/>
          <p:nvPr/>
        </p:nvCxnSpPr>
        <p:spPr>
          <a:xfrm flipH="1" rot="10800000">
            <a:off x="5411400" y="4339950"/>
            <a:ext cx="777000" cy="897300"/>
          </a:xfrm>
          <a:prstGeom prst="straightConnector1">
            <a:avLst/>
          </a:prstGeom>
          <a:noFill/>
          <a:ln cap="flat" cmpd="sng" w="19050">
            <a:solidFill>
              <a:srgbClr val="000000"/>
            </a:solidFill>
            <a:prstDash val="dot"/>
            <a:round/>
            <a:headEnd len="med" w="med" type="none"/>
            <a:tailEnd len="med" w="med" type="stealth"/>
          </a:ln>
        </p:spPr>
      </p:cxnSp>
      <p:cxnSp>
        <p:nvCxnSpPr>
          <p:cNvPr id="1089" name="Google Shape;1089;gcabc1c5b11_0_866"/>
          <p:cNvCxnSpPr/>
          <p:nvPr/>
        </p:nvCxnSpPr>
        <p:spPr>
          <a:xfrm flipH="1" rot="10800000">
            <a:off x="5612300" y="4179125"/>
            <a:ext cx="3081000" cy="1366200"/>
          </a:xfrm>
          <a:prstGeom prst="straightConnector1">
            <a:avLst/>
          </a:prstGeom>
          <a:noFill/>
          <a:ln cap="flat" cmpd="sng" w="19050">
            <a:solidFill>
              <a:srgbClr val="000000"/>
            </a:solidFill>
            <a:prstDash val="dot"/>
            <a:round/>
            <a:headEnd len="med" w="med" type="none"/>
            <a:tailEnd len="med" w="med" type="stealth"/>
          </a:ln>
        </p:spPr>
      </p:cxnSp>
      <p:sp>
        <p:nvSpPr>
          <p:cNvPr id="1090" name="Google Shape;1090;gcabc1c5b11_0_866"/>
          <p:cNvSpPr/>
          <p:nvPr/>
        </p:nvSpPr>
        <p:spPr>
          <a:xfrm>
            <a:off x="6506300" y="6330950"/>
            <a:ext cx="1293000" cy="2028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a:solidFill>
                  <a:srgbClr val="980000"/>
                </a:solidFill>
              </a:rPr>
              <a:t>pseudocode</a:t>
            </a:r>
            <a:endParaRPr>
              <a:solidFill>
                <a:srgbClr val="98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cabc1c5b11_0_87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(3/9) Разбиение</a:t>
            </a:r>
            <a:endParaRPr/>
          </a:p>
        </p:txBody>
      </p:sp>
      <p:sp>
        <p:nvSpPr>
          <p:cNvPr id="1096" name="Google Shape;1096;gcabc1c5b11_0_87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097" name="Google Shape;1097;gcabc1c5b11_0_871"/>
          <p:cNvSpPr txBox="1"/>
          <p:nvPr/>
        </p:nvSpPr>
        <p:spPr>
          <a:xfrm>
            <a:off x="817050" y="3277475"/>
            <a:ext cx="45141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fs_super_block</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block_count;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free_block_count;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block_size;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flags;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mount_time;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int16_t magic;</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
        <p:nvSpPr>
          <p:cNvPr id="1098" name="Google Shape;1098;gcabc1c5b11_0_871"/>
          <p:cNvSpPr txBox="1"/>
          <p:nvPr/>
        </p:nvSpPr>
        <p:spPr>
          <a:xfrm>
            <a:off x="6188250" y="3423575"/>
            <a:ext cx="54114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RAMFS_MAGIC            0x858458f6</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TMPFS_MAGIC            0x01021994</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EXT2_SUPER_MAGIC       0xEF53</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EXT3_SUPER_MAGIC       0xEF53</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EXT4_SUPER_MAGIC       0xEF53</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MINIX_SUPER_MAGIC      0x137F</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MSDOS_SUPER_MAGIC      0x4d44</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NFS_SUPER_MAGIC        0x6969</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a:p>
        </p:txBody>
      </p:sp>
      <p:pic>
        <p:nvPicPr>
          <p:cNvPr id="1099" name="Google Shape;1099;gcabc1c5b11_0_871"/>
          <p:cNvPicPr preferRelativeResize="0"/>
          <p:nvPr/>
        </p:nvPicPr>
        <p:blipFill>
          <a:blip r:embed="rId3">
            <a:alphaModFix/>
          </a:blip>
          <a:stretch>
            <a:fillRect/>
          </a:stretch>
        </p:blipFill>
        <p:spPr>
          <a:xfrm>
            <a:off x="3335888" y="2733494"/>
            <a:ext cx="5019675" cy="371475"/>
          </a:xfrm>
          <a:prstGeom prst="rect">
            <a:avLst/>
          </a:prstGeom>
          <a:noFill/>
          <a:ln>
            <a:noFill/>
          </a:ln>
        </p:spPr>
      </p:pic>
      <p:pic>
        <p:nvPicPr>
          <p:cNvPr id="1100" name="Google Shape;1100;gcabc1c5b11_0_871"/>
          <p:cNvPicPr preferRelativeResize="0"/>
          <p:nvPr/>
        </p:nvPicPr>
        <p:blipFill>
          <a:blip r:embed="rId4">
            <a:alphaModFix/>
          </a:blip>
          <a:stretch>
            <a:fillRect/>
          </a:stretch>
        </p:blipFill>
        <p:spPr>
          <a:xfrm>
            <a:off x="2257425" y="1452863"/>
            <a:ext cx="7677150" cy="962025"/>
          </a:xfrm>
          <a:prstGeom prst="rect">
            <a:avLst/>
          </a:prstGeom>
          <a:noFill/>
          <a:ln>
            <a:noFill/>
          </a:ln>
        </p:spPr>
      </p:pic>
      <p:sp>
        <p:nvSpPr>
          <p:cNvPr id="1101" name="Google Shape;1101;gcabc1c5b11_0_871"/>
          <p:cNvSpPr txBox="1"/>
          <p:nvPr/>
        </p:nvSpPr>
        <p:spPr>
          <a:xfrm>
            <a:off x="2384250" y="2287100"/>
            <a:ext cx="137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700"/>
              <a:t>Суперблок</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gcabc1c5b11_0_87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(4/9) FAT</a:t>
            </a:r>
            <a:endParaRPr/>
          </a:p>
        </p:txBody>
      </p:sp>
      <p:sp>
        <p:nvSpPr>
          <p:cNvPr id="1107" name="Google Shape;1107;gcabc1c5b11_0_87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08" name="Google Shape;1108;gcabc1c5b11_0_876"/>
          <p:cNvSpPr txBox="1"/>
          <p:nvPr/>
        </p:nvSpPr>
        <p:spPr>
          <a:xfrm>
            <a:off x="3441375" y="1513575"/>
            <a:ext cx="48087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FAT - </a:t>
            </a:r>
            <a:r>
              <a:rPr b="1" lang="ru-RU" sz="2700">
                <a:highlight>
                  <a:srgbClr val="FFFFFF"/>
                </a:highlight>
              </a:rPr>
              <a:t>F</a:t>
            </a:r>
            <a:r>
              <a:rPr lang="ru-RU" sz="2700">
                <a:highlight>
                  <a:srgbClr val="FFFFFF"/>
                </a:highlight>
              </a:rPr>
              <a:t>ile </a:t>
            </a:r>
            <a:r>
              <a:rPr b="1" lang="ru-RU" sz="2700">
                <a:highlight>
                  <a:srgbClr val="FFFFFF"/>
                </a:highlight>
              </a:rPr>
              <a:t>A</a:t>
            </a:r>
            <a:r>
              <a:rPr lang="ru-RU" sz="2700">
                <a:highlight>
                  <a:srgbClr val="FFFFFF"/>
                </a:highlight>
              </a:rPr>
              <a:t>llocation </a:t>
            </a:r>
            <a:r>
              <a:rPr b="1" lang="ru-RU" sz="2700">
                <a:highlight>
                  <a:srgbClr val="FFFFFF"/>
                </a:highlight>
              </a:rPr>
              <a:t>T</a:t>
            </a:r>
            <a:r>
              <a:rPr lang="ru-RU" sz="2700">
                <a:highlight>
                  <a:srgbClr val="FFFFFF"/>
                </a:highlight>
              </a:rPr>
              <a:t>able</a:t>
            </a:r>
            <a:endParaRPr/>
          </a:p>
        </p:txBody>
      </p:sp>
      <p:sp>
        <p:nvSpPr>
          <p:cNvPr id="1109" name="Google Shape;1109;gcabc1c5b11_0_876"/>
          <p:cNvSpPr txBox="1"/>
          <p:nvPr/>
        </p:nvSpPr>
        <p:spPr>
          <a:xfrm>
            <a:off x="3107525" y="6000750"/>
            <a:ext cx="6228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a:t>Файл - однонаправленный список блоков</a:t>
            </a:r>
            <a:endParaRPr sz="2100"/>
          </a:p>
        </p:txBody>
      </p:sp>
      <p:pic>
        <p:nvPicPr>
          <p:cNvPr id="1110" name="Google Shape;1110;gcabc1c5b11_0_876"/>
          <p:cNvPicPr preferRelativeResize="0"/>
          <p:nvPr/>
        </p:nvPicPr>
        <p:blipFill>
          <a:blip r:embed="rId3">
            <a:alphaModFix/>
          </a:blip>
          <a:stretch>
            <a:fillRect/>
          </a:stretch>
        </p:blipFill>
        <p:spPr>
          <a:xfrm>
            <a:off x="3212550" y="2199300"/>
            <a:ext cx="5266360" cy="3436993"/>
          </a:xfrm>
          <a:prstGeom prst="rect">
            <a:avLst/>
          </a:prstGeom>
          <a:noFill/>
          <a:ln>
            <a:noFill/>
          </a:ln>
        </p:spPr>
      </p:pic>
      <p:cxnSp>
        <p:nvCxnSpPr>
          <p:cNvPr id="1111" name="Google Shape;1111;gcabc1c5b11_0_876"/>
          <p:cNvCxnSpPr/>
          <p:nvPr/>
        </p:nvCxnSpPr>
        <p:spPr>
          <a:xfrm>
            <a:off x="4125525" y="2585150"/>
            <a:ext cx="1580700" cy="0"/>
          </a:xfrm>
          <a:prstGeom prst="straightConnector1">
            <a:avLst/>
          </a:prstGeom>
          <a:noFill/>
          <a:ln cap="flat" cmpd="sng" w="38100">
            <a:solidFill>
              <a:srgbClr val="8E7CC3"/>
            </a:solidFill>
            <a:prstDash val="solid"/>
            <a:round/>
            <a:headEnd len="med" w="med" type="none"/>
            <a:tailEnd len="med" w="med" type="stealth"/>
          </a:ln>
        </p:spPr>
      </p:cxnSp>
      <p:cxnSp>
        <p:nvCxnSpPr>
          <p:cNvPr id="1112" name="Google Shape;1112;gcabc1c5b11_0_876"/>
          <p:cNvCxnSpPr/>
          <p:nvPr/>
        </p:nvCxnSpPr>
        <p:spPr>
          <a:xfrm>
            <a:off x="6086175" y="2585150"/>
            <a:ext cx="1481700" cy="1326000"/>
          </a:xfrm>
          <a:prstGeom prst="straightConnector1">
            <a:avLst/>
          </a:prstGeom>
          <a:noFill/>
          <a:ln cap="flat" cmpd="sng" w="38100">
            <a:solidFill>
              <a:srgbClr val="8E7CC3"/>
            </a:solidFill>
            <a:prstDash val="solid"/>
            <a:round/>
            <a:headEnd len="med" w="med" type="none"/>
            <a:tailEnd len="med" w="med" type="stealth"/>
          </a:ln>
        </p:spPr>
      </p:cxnSp>
      <p:cxnSp>
        <p:nvCxnSpPr>
          <p:cNvPr id="1113" name="Google Shape;1113;gcabc1c5b11_0_876"/>
          <p:cNvCxnSpPr/>
          <p:nvPr/>
        </p:nvCxnSpPr>
        <p:spPr>
          <a:xfrm flipH="1">
            <a:off x="3964775" y="3964775"/>
            <a:ext cx="3696900" cy="1312800"/>
          </a:xfrm>
          <a:prstGeom prst="straightConnector1">
            <a:avLst/>
          </a:prstGeom>
          <a:noFill/>
          <a:ln cap="flat" cmpd="sng" w="38100">
            <a:solidFill>
              <a:srgbClr val="8E7CC3"/>
            </a:solidFill>
            <a:prstDash val="solid"/>
            <a:round/>
            <a:headEnd len="med" w="med" type="none"/>
            <a:tailEnd len="med" w="med" type="stealth"/>
          </a:ln>
        </p:spPr>
      </p:cxnSp>
      <p:cxnSp>
        <p:nvCxnSpPr>
          <p:cNvPr id="1114" name="Google Shape;1114;gcabc1c5b11_0_876"/>
          <p:cNvCxnSpPr/>
          <p:nvPr/>
        </p:nvCxnSpPr>
        <p:spPr>
          <a:xfrm flipH="1">
            <a:off x="4058675" y="2585150"/>
            <a:ext cx="3603000" cy="1285800"/>
          </a:xfrm>
          <a:prstGeom prst="straightConnector1">
            <a:avLst/>
          </a:prstGeom>
          <a:noFill/>
          <a:ln cap="flat" cmpd="sng" w="38100">
            <a:solidFill>
              <a:srgbClr val="F1C232"/>
            </a:solidFill>
            <a:prstDash val="solid"/>
            <a:round/>
            <a:headEnd len="med" w="med" type="none"/>
            <a:tailEnd len="med" w="med" type="stealth"/>
          </a:ln>
        </p:spPr>
      </p:cxnSp>
      <p:cxnSp>
        <p:nvCxnSpPr>
          <p:cNvPr id="1115" name="Google Shape;1115;gcabc1c5b11_0_876"/>
          <p:cNvCxnSpPr/>
          <p:nvPr/>
        </p:nvCxnSpPr>
        <p:spPr>
          <a:xfrm>
            <a:off x="3951375" y="3951375"/>
            <a:ext cx="3710400" cy="1339500"/>
          </a:xfrm>
          <a:prstGeom prst="straightConnector1">
            <a:avLst/>
          </a:prstGeom>
          <a:noFill/>
          <a:ln cap="flat" cmpd="sng" w="38100">
            <a:solidFill>
              <a:srgbClr val="F1C232"/>
            </a:solidFill>
            <a:prstDash val="solid"/>
            <a:round/>
            <a:headEnd len="med" w="med" type="none"/>
            <a:tailEnd len="med" w="med" type="stealth"/>
          </a:ln>
        </p:spPr>
      </p:cxnSp>
      <p:cxnSp>
        <p:nvCxnSpPr>
          <p:cNvPr id="1116" name="Google Shape;1116;gcabc1c5b11_0_876"/>
          <p:cNvCxnSpPr/>
          <p:nvPr/>
        </p:nvCxnSpPr>
        <p:spPr>
          <a:xfrm>
            <a:off x="5890325" y="3870950"/>
            <a:ext cx="3300" cy="1473600"/>
          </a:xfrm>
          <a:prstGeom prst="straightConnector1">
            <a:avLst/>
          </a:prstGeom>
          <a:noFill/>
          <a:ln cap="flat" cmpd="sng" w="38100">
            <a:solidFill>
              <a:srgbClr val="93C47D"/>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gcabc1c5b11_0_88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(5/9) FAT</a:t>
            </a:r>
            <a:endParaRPr/>
          </a:p>
        </p:txBody>
      </p:sp>
      <p:sp>
        <p:nvSpPr>
          <p:cNvPr id="1122" name="Google Shape;1122;gcabc1c5b11_0_88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23" name="Google Shape;1123;gcabc1c5b11_0_881"/>
          <p:cNvSpPr txBox="1"/>
          <p:nvPr/>
        </p:nvSpPr>
        <p:spPr>
          <a:xfrm>
            <a:off x="642950" y="1553775"/>
            <a:ext cx="42192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a:t>
            </a:r>
            <a:endParaRPr sz="15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 * Linux kernel,</a:t>
            </a:r>
            <a:endParaRPr sz="15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 * fs/fat/fat.h</a:t>
            </a:r>
            <a:endParaRPr sz="15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 * 30.09.2018.</a:t>
            </a:r>
            <a:endParaRPr sz="15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D81B60"/>
                </a:solidFill>
                <a:latin typeface="Roboto Mono"/>
                <a:ea typeface="Roboto Mono"/>
                <a:cs typeface="Roboto Mono"/>
                <a:sym typeface="Roboto Mono"/>
              </a:rPr>
              <a:t>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fat_entry</a:t>
            </a:r>
            <a:r>
              <a:rPr lang="ru-RU" sz="1550">
                <a:solidFill>
                  <a:srgbClr val="37474F"/>
                </a:solidFill>
                <a:latin typeface="Roboto Mono"/>
                <a:ea typeface="Roboto Mono"/>
                <a:cs typeface="Roboto Mono"/>
                <a:sym typeface="Roboto Mono"/>
              </a:rPr>
              <a:t>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int</a:t>
            </a:r>
            <a:r>
              <a:rPr lang="ru-RU" sz="1550">
                <a:solidFill>
                  <a:srgbClr val="37474F"/>
                </a:solidFill>
                <a:latin typeface="Roboto Mono"/>
                <a:ea typeface="Roboto Mono"/>
                <a:cs typeface="Roboto Mono"/>
                <a:sym typeface="Roboto Mono"/>
              </a:rPr>
              <a:t> entry;</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union</a:t>
            </a:r>
            <a:r>
              <a:rPr lang="ru-RU" sz="1550">
                <a:solidFill>
                  <a:srgbClr val="37474F"/>
                </a:solidFill>
                <a:latin typeface="Roboto Mono"/>
                <a:ea typeface="Roboto Mono"/>
                <a:cs typeface="Roboto Mono"/>
                <a:sym typeface="Roboto Mono"/>
              </a:rPr>
              <a:t>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u8 *ent12_p[</a:t>
            </a:r>
            <a:r>
              <a:rPr lang="ru-RU" sz="1550">
                <a:solidFill>
                  <a:srgbClr val="C53929"/>
                </a:solidFill>
                <a:latin typeface="Roboto Mono"/>
                <a:ea typeface="Roboto Mono"/>
                <a:cs typeface="Roboto Mono"/>
                <a:sym typeface="Roboto Mono"/>
              </a:rPr>
              <a:t>2</a:t>
            </a: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__le16 *ent16_p;</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__le32 *ent32_p;</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 u;</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int</a:t>
            </a:r>
            <a:r>
              <a:rPr lang="ru-RU" sz="1550">
                <a:solidFill>
                  <a:srgbClr val="37474F"/>
                </a:solidFill>
                <a:latin typeface="Roboto Mono"/>
                <a:ea typeface="Roboto Mono"/>
                <a:cs typeface="Roboto Mono"/>
                <a:sym typeface="Roboto Mono"/>
              </a:rPr>
              <a:t> nr_bhs;</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buffer_head</a:t>
            </a:r>
            <a:r>
              <a:rPr lang="ru-RU" sz="1550">
                <a:solidFill>
                  <a:srgbClr val="37474F"/>
                </a:solidFill>
                <a:latin typeface="Roboto Mono"/>
                <a:ea typeface="Roboto Mono"/>
                <a:cs typeface="Roboto Mono"/>
                <a:sym typeface="Roboto Mono"/>
              </a:rPr>
              <a:t> *bhs[</a:t>
            </a:r>
            <a:r>
              <a:rPr lang="ru-RU" sz="1550">
                <a:solidFill>
                  <a:srgbClr val="C53929"/>
                </a:solidFill>
                <a:latin typeface="Roboto Mono"/>
                <a:ea typeface="Roboto Mono"/>
                <a:cs typeface="Roboto Mono"/>
                <a:sym typeface="Roboto Mono"/>
              </a:rPr>
              <a:t>2</a:t>
            </a: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inode</a:t>
            </a:r>
            <a:r>
              <a:rPr lang="ru-RU" sz="1550">
                <a:solidFill>
                  <a:srgbClr val="37474F"/>
                </a:solidFill>
                <a:latin typeface="Roboto Mono"/>
                <a:ea typeface="Roboto Mono"/>
                <a:cs typeface="Roboto Mono"/>
                <a:sym typeface="Roboto Mono"/>
              </a:rPr>
              <a:t> *fat_inode;</a:t>
            </a:r>
            <a:endParaRPr sz="15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550">
                <a:solidFill>
                  <a:srgbClr val="37474F"/>
                </a:solidFill>
                <a:latin typeface="Roboto Mono"/>
                <a:ea typeface="Roboto Mono"/>
                <a:cs typeface="Roboto Mono"/>
                <a:sym typeface="Roboto Mono"/>
              </a:rPr>
              <a:t>};</a:t>
            </a:r>
            <a:endParaRPr sz="1300"/>
          </a:p>
        </p:txBody>
      </p:sp>
      <p:sp>
        <p:nvSpPr>
          <p:cNvPr id="1124" name="Google Shape;1124;gcabc1c5b11_0_881"/>
          <p:cNvSpPr txBox="1"/>
          <p:nvPr/>
        </p:nvSpPr>
        <p:spPr>
          <a:xfrm>
            <a:off x="4540725" y="1612425"/>
            <a:ext cx="7594800" cy="30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450">
                <a:solidFill>
                  <a:srgbClr val="D81B60"/>
                </a:solidFill>
                <a:latin typeface="Roboto Mono"/>
                <a:ea typeface="Roboto Mono"/>
                <a:cs typeface="Roboto Mono"/>
                <a:sym typeface="Roboto Mono"/>
              </a:rPr>
              <a:t>/** uapi/linux/msdos_fs.h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struct</a:t>
            </a:r>
            <a:r>
              <a:rPr lang="ru-RU" sz="1450">
                <a:solidFill>
                  <a:srgbClr val="37474F"/>
                </a:solidFill>
                <a:latin typeface="Roboto Mono"/>
                <a:ea typeface="Roboto Mono"/>
                <a:cs typeface="Roboto Mono"/>
                <a:sym typeface="Roboto Mono"/>
              </a:rPr>
              <a:t> </a:t>
            </a:r>
            <a:r>
              <a:rPr lang="ru-RU" sz="1450">
                <a:solidFill>
                  <a:srgbClr val="9C27B0"/>
                </a:solidFill>
                <a:latin typeface="Roboto Mono"/>
                <a:ea typeface="Roboto Mono"/>
                <a:cs typeface="Roboto Mono"/>
                <a:sym typeface="Roboto Mono"/>
              </a:rPr>
              <a:t>msdos_dir_entry</a:t>
            </a: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__u8    name[MSDOS_NAME];</a:t>
            </a:r>
            <a:r>
              <a:rPr lang="ru-RU" sz="1450">
                <a:solidFill>
                  <a:srgbClr val="D81B60"/>
                </a:solidFill>
                <a:latin typeface="Roboto Mono"/>
                <a:ea typeface="Roboto Mono"/>
                <a:cs typeface="Roboto Mono"/>
                <a:sym typeface="Roboto Mono"/>
              </a:rPr>
              <a:t>/* name and extension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__u8    attr;         </a:t>
            </a:r>
            <a:r>
              <a:rPr lang="ru-RU" sz="1450">
                <a:solidFill>
                  <a:srgbClr val="D81B60"/>
                </a:solidFill>
                <a:latin typeface="Roboto Mono"/>
                <a:ea typeface="Roboto Mono"/>
                <a:cs typeface="Roboto Mono"/>
                <a:sym typeface="Roboto Mono"/>
              </a:rPr>
              <a:t>/* attribute bits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__u8    lcase;        </a:t>
            </a:r>
            <a:r>
              <a:rPr lang="ru-RU" sz="1450">
                <a:solidFill>
                  <a:srgbClr val="D81B60"/>
                </a:solidFill>
                <a:latin typeface="Roboto Mono"/>
                <a:ea typeface="Roboto Mono"/>
                <a:cs typeface="Roboto Mono"/>
                <a:sym typeface="Roboto Mono"/>
              </a:rPr>
              <a:t>/* Case for base and extension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__u8    ctime_cs;     </a:t>
            </a:r>
            <a:r>
              <a:rPr lang="ru-RU" sz="1450">
                <a:solidFill>
                  <a:srgbClr val="D81B60"/>
                </a:solidFill>
                <a:latin typeface="Roboto Mono"/>
                <a:ea typeface="Roboto Mono"/>
                <a:cs typeface="Roboto Mono"/>
                <a:sym typeface="Roboto Mono"/>
              </a:rPr>
              <a:t>/* Creation time, centiseconds (0-199)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ctime;      </a:t>
            </a:r>
            <a:r>
              <a:rPr lang="ru-RU" sz="1450">
                <a:solidFill>
                  <a:srgbClr val="D81B60"/>
                </a:solidFill>
                <a:latin typeface="Roboto Mono"/>
                <a:ea typeface="Roboto Mono"/>
                <a:cs typeface="Roboto Mono"/>
                <a:sym typeface="Roboto Mono"/>
              </a:rPr>
              <a:t>/* Creation time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cdate;      </a:t>
            </a:r>
            <a:r>
              <a:rPr lang="ru-RU" sz="1450">
                <a:solidFill>
                  <a:srgbClr val="D81B60"/>
                </a:solidFill>
                <a:latin typeface="Roboto Mono"/>
                <a:ea typeface="Roboto Mono"/>
                <a:cs typeface="Roboto Mono"/>
                <a:sym typeface="Roboto Mono"/>
              </a:rPr>
              <a:t>/* Creation date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adate;      </a:t>
            </a:r>
            <a:r>
              <a:rPr lang="ru-RU" sz="1450">
                <a:solidFill>
                  <a:srgbClr val="D81B60"/>
                </a:solidFill>
                <a:latin typeface="Roboto Mono"/>
                <a:ea typeface="Roboto Mono"/>
                <a:cs typeface="Roboto Mono"/>
                <a:sym typeface="Roboto Mono"/>
              </a:rPr>
              <a:t>/* Last access date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starthi;    </a:t>
            </a:r>
            <a:r>
              <a:rPr lang="ru-RU" sz="1450">
                <a:solidFill>
                  <a:srgbClr val="D81B60"/>
                </a:solidFill>
                <a:latin typeface="Roboto Mono"/>
                <a:ea typeface="Roboto Mono"/>
                <a:cs typeface="Roboto Mono"/>
                <a:sym typeface="Roboto Mono"/>
              </a:rPr>
              <a:t>/* High 16 bits of cluster in FAT32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__le16    time,date,start;</a:t>
            </a:r>
            <a:r>
              <a:rPr lang="ru-RU" sz="1450">
                <a:solidFill>
                  <a:srgbClr val="D81B60"/>
                </a:solidFill>
                <a:latin typeface="Roboto Mono"/>
                <a:ea typeface="Roboto Mono"/>
                <a:cs typeface="Roboto Mono"/>
                <a:sym typeface="Roboto Mono"/>
              </a:rPr>
              <a:t>/* time, date and first cluster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__le32    size;       </a:t>
            </a:r>
            <a:r>
              <a:rPr lang="ru-RU" sz="1450">
                <a:solidFill>
                  <a:srgbClr val="D81B60"/>
                </a:solidFill>
                <a:latin typeface="Roboto Mono"/>
                <a:ea typeface="Roboto Mono"/>
                <a:cs typeface="Roboto Mono"/>
                <a:sym typeface="Roboto Mono"/>
              </a:rPr>
              <a:t>/* file size (in bytes) */</a:t>
            </a:r>
            <a:endParaRPr sz="14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450">
                <a:solidFill>
                  <a:srgbClr val="37474F"/>
                </a:solidFill>
                <a:latin typeface="Roboto Mono"/>
                <a:ea typeface="Roboto Mono"/>
                <a:cs typeface="Roboto Mono"/>
                <a:sym typeface="Roboto Mono"/>
              </a:rPr>
              <a:t>};</a:t>
            </a:r>
            <a:endParaRPr sz="1200"/>
          </a:p>
        </p:txBody>
      </p:sp>
      <p:sp>
        <p:nvSpPr>
          <p:cNvPr id="1125" name="Google Shape;1125;gcabc1c5b11_0_881"/>
          <p:cNvSpPr/>
          <p:nvPr/>
        </p:nvSpPr>
        <p:spPr>
          <a:xfrm>
            <a:off x="656325" y="2812850"/>
            <a:ext cx="3884400" cy="1812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cabc1c5b11_0_881"/>
          <p:cNvSpPr txBox="1"/>
          <p:nvPr/>
        </p:nvSpPr>
        <p:spPr>
          <a:xfrm>
            <a:off x="1754675" y="4982775"/>
            <a:ext cx="38844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Ядерная структура для цепочки файлов</a:t>
            </a:r>
            <a:endParaRPr/>
          </a:p>
        </p:txBody>
      </p:sp>
      <p:sp>
        <p:nvSpPr>
          <p:cNvPr id="1127" name="Google Shape;1127;gcabc1c5b11_0_881"/>
          <p:cNvSpPr txBox="1"/>
          <p:nvPr/>
        </p:nvSpPr>
        <p:spPr>
          <a:xfrm>
            <a:off x="7139275" y="4728275"/>
            <a:ext cx="33084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Ядерная структура для каталога</a:t>
            </a:r>
            <a:endParaRPr/>
          </a:p>
        </p:txBody>
      </p:sp>
      <p:sp>
        <p:nvSpPr>
          <p:cNvPr id="1128" name="Google Shape;1128;gcabc1c5b11_0_881"/>
          <p:cNvSpPr/>
          <p:nvPr/>
        </p:nvSpPr>
        <p:spPr>
          <a:xfrm>
            <a:off x="4473775" y="1607350"/>
            <a:ext cx="7594800" cy="3086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2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gcabc1c5b11_0_88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(6/9) Ext2</a:t>
            </a:r>
            <a:endParaRPr/>
          </a:p>
        </p:txBody>
      </p:sp>
      <p:sp>
        <p:nvSpPr>
          <p:cNvPr id="1134" name="Google Shape;1134;gcabc1c5b11_0_88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35" name="Google Shape;1135;gcabc1c5b11_0_886"/>
          <p:cNvSpPr txBox="1"/>
          <p:nvPr/>
        </p:nvSpPr>
        <p:spPr>
          <a:xfrm>
            <a:off x="308050" y="4875938"/>
            <a:ext cx="4406700" cy="89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150">
                <a:highlight>
                  <a:srgbClr val="FFFFFF"/>
                </a:highlight>
              </a:rPr>
              <a:t>Эндрю Танненбаум - автор Minix и minixfs - прародителя ext</a:t>
            </a:r>
            <a:endParaRPr sz="1300"/>
          </a:p>
        </p:txBody>
      </p:sp>
      <p:pic>
        <p:nvPicPr>
          <p:cNvPr id="1136" name="Google Shape;1136;gcabc1c5b11_0_886"/>
          <p:cNvPicPr preferRelativeResize="0"/>
          <p:nvPr/>
        </p:nvPicPr>
        <p:blipFill>
          <a:blip r:embed="rId3">
            <a:alphaModFix/>
          </a:blip>
          <a:stretch>
            <a:fillRect/>
          </a:stretch>
        </p:blipFill>
        <p:spPr>
          <a:xfrm>
            <a:off x="1292175" y="2287219"/>
            <a:ext cx="1666875" cy="2505075"/>
          </a:xfrm>
          <a:prstGeom prst="rect">
            <a:avLst/>
          </a:prstGeom>
          <a:noFill/>
          <a:ln>
            <a:noFill/>
          </a:ln>
        </p:spPr>
      </p:pic>
      <p:sp>
        <p:nvSpPr>
          <p:cNvPr id="1137" name="Google Shape;1137;gcabc1c5b11_0_886"/>
          <p:cNvSpPr txBox="1"/>
          <p:nvPr/>
        </p:nvSpPr>
        <p:spPr>
          <a:xfrm>
            <a:off x="3006075" y="1459225"/>
            <a:ext cx="56793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Ext2 - </a:t>
            </a:r>
            <a:r>
              <a:rPr b="1" lang="ru-RU" sz="2700">
                <a:highlight>
                  <a:srgbClr val="FFFFFF"/>
                </a:highlight>
              </a:rPr>
              <a:t>2</a:t>
            </a:r>
            <a:r>
              <a:rPr lang="ru-RU" sz="2700">
                <a:highlight>
                  <a:srgbClr val="FFFFFF"/>
                </a:highlight>
              </a:rPr>
              <a:t>nd </a:t>
            </a:r>
            <a:r>
              <a:rPr b="1" lang="ru-RU" sz="2700">
                <a:highlight>
                  <a:srgbClr val="FFFFFF"/>
                </a:highlight>
              </a:rPr>
              <a:t>Ext</a:t>
            </a:r>
            <a:r>
              <a:rPr lang="ru-RU" sz="2700">
                <a:highlight>
                  <a:srgbClr val="FFFFFF"/>
                </a:highlight>
              </a:rPr>
              <a:t>ended filesystem</a:t>
            </a:r>
            <a:endParaRPr/>
          </a:p>
        </p:txBody>
      </p:sp>
      <p:sp>
        <p:nvSpPr>
          <p:cNvPr id="1138" name="Google Shape;1138;gcabc1c5b11_0_886"/>
          <p:cNvSpPr txBox="1"/>
          <p:nvPr/>
        </p:nvSpPr>
        <p:spPr>
          <a:xfrm>
            <a:off x="3722638" y="3280575"/>
            <a:ext cx="4246200" cy="1327500"/>
          </a:xfrm>
          <a:prstGeom prst="rect">
            <a:avLst/>
          </a:prstGeom>
          <a:noFill/>
          <a:ln>
            <a:noFill/>
          </a:ln>
        </p:spPr>
        <p:txBody>
          <a:bodyPr anchorCtr="0" anchor="t" bIns="91425" lIns="91425" spcFirstLastPara="1" rIns="91425" wrap="square" tIns="91425">
            <a:spAutoFit/>
          </a:bodyPr>
          <a:lstStyle/>
          <a:p>
            <a:pPr indent="-371475" lvl="0" marL="457200" rtl="0" algn="l">
              <a:lnSpc>
                <a:spcPct val="115000"/>
              </a:lnSpc>
              <a:spcBef>
                <a:spcPts val="0"/>
              </a:spcBef>
              <a:spcAft>
                <a:spcPts val="0"/>
              </a:spcAft>
              <a:buSzPts val="2250"/>
              <a:buChar char="●"/>
            </a:pPr>
            <a:r>
              <a:rPr lang="ru-RU" sz="2250">
                <a:highlight>
                  <a:srgbClr val="FFFFFF"/>
                </a:highlight>
              </a:rPr>
              <a:t>- деление на блоки</a:t>
            </a:r>
            <a:endParaRPr sz="2250">
              <a:highlight>
                <a:srgbClr val="FFFFFF"/>
              </a:highlight>
            </a:endParaRPr>
          </a:p>
          <a:p>
            <a:pPr indent="-371475" lvl="0" marL="457200" rtl="0" algn="l">
              <a:lnSpc>
                <a:spcPct val="115000"/>
              </a:lnSpc>
              <a:spcBef>
                <a:spcPts val="0"/>
              </a:spcBef>
              <a:spcAft>
                <a:spcPts val="0"/>
              </a:spcAft>
              <a:buSzPts val="2250"/>
              <a:buChar char="●"/>
            </a:pPr>
            <a:r>
              <a:rPr lang="ru-RU" sz="2250">
                <a:highlight>
                  <a:srgbClr val="FFFFFF"/>
                </a:highlight>
              </a:rPr>
              <a:t>- fragmentation aware</a:t>
            </a:r>
            <a:endParaRPr sz="2250">
              <a:highlight>
                <a:srgbClr val="FFFFFF"/>
              </a:highlight>
            </a:endParaRPr>
          </a:p>
          <a:p>
            <a:pPr indent="-371475" lvl="0" marL="457200" rtl="0" algn="l">
              <a:lnSpc>
                <a:spcPct val="115000"/>
              </a:lnSpc>
              <a:spcBef>
                <a:spcPts val="0"/>
              </a:spcBef>
              <a:spcAft>
                <a:spcPts val="0"/>
              </a:spcAft>
              <a:buSzPts val="2250"/>
              <a:buChar char="●"/>
            </a:pPr>
            <a:r>
              <a:rPr lang="ru-RU" sz="2250">
                <a:highlight>
                  <a:srgbClr val="FFFFFF"/>
                </a:highlight>
              </a:rPr>
              <a:t>- хороша для flash памяти</a:t>
            </a:r>
            <a:endParaRPr/>
          </a:p>
        </p:txBody>
      </p:sp>
      <p:pic>
        <p:nvPicPr>
          <p:cNvPr id="1139" name="Google Shape;1139;gcabc1c5b11_0_886"/>
          <p:cNvPicPr preferRelativeResize="0"/>
          <p:nvPr/>
        </p:nvPicPr>
        <p:blipFill>
          <a:blip r:embed="rId4">
            <a:alphaModFix/>
          </a:blip>
          <a:stretch>
            <a:fillRect/>
          </a:stretch>
        </p:blipFill>
        <p:spPr>
          <a:xfrm>
            <a:off x="4736063" y="2189313"/>
            <a:ext cx="2219325" cy="514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gcabc1c5b11_0_89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(7/9) Ext2</a:t>
            </a:r>
            <a:endParaRPr/>
          </a:p>
        </p:txBody>
      </p:sp>
      <p:sp>
        <p:nvSpPr>
          <p:cNvPr id="1145" name="Google Shape;1145;gcabc1c5b11_0_89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146" name="Google Shape;1146;gcabc1c5b11_0_891"/>
          <p:cNvPicPr preferRelativeResize="0"/>
          <p:nvPr/>
        </p:nvPicPr>
        <p:blipFill>
          <a:blip r:embed="rId3">
            <a:alphaModFix/>
          </a:blip>
          <a:stretch>
            <a:fillRect/>
          </a:stretch>
        </p:blipFill>
        <p:spPr>
          <a:xfrm>
            <a:off x="2690821" y="1510319"/>
            <a:ext cx="6810375" cy="481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gcabc1c5b11_0_89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(8/9) Ext2</a:t>
            </a:r>
            <a:endParaRPr/>
          </a:p>
        </p:txBody>
      </p:sp>
      <p:sp>
        <p:nvSpPr>
          <p:cNvPr id="1152" name="Google Shape;1152;gcabc1c5b11_0_89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153" name="Google Shape;1153;gcabc1c5b11_0_896"/>
          <p:cNvPicPr preferRelativeResize="0"/>
          <p:nvPr/>
        </p:nvPicPr>
        <p:blipFill>
          <a:blip r:embed="rId3">
            <a:alphaModFix/>
          </a:blip>
          <a:stretch>
            <a:fillRect/>
          </a:stretch>
        </p:blipFill>
        <p:spPr>
          <a:xfrm>
            <a:off x="2289308" y="1523744"/>
            <a:ext cx="7743825" cy="4762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cabc1c5b11_0_90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(9/9)</a:t>
            </a:r>
            <a:endParaRPr/>
          </a:p>
        </p:txBody>
      </p:sp>
      <p:sp>
        <p:nvSpPr>
          <p:cNvPr id="1159" name="Google Shape;1159;gcabc1c5b11_0_90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60" name="Google Shape;1160;gcabc1c5b11_0_901"/>
          <p:cNvSpPr txBox="1"/>
          <p:nvPr/>
        </p:nvSpPr>
        <p:spPr>
          <a:xfrm>
            <a:off x="1125150" y="1245675"/>
            <a:ext cx="5357700" cy="531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Linux kernel,</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fs/ext2/ext2.h</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30.09.2018</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53 lines.</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ext2_inode</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i_mode;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i_uid;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i_atime;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i_links_count;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i_blocks;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i_flags;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i_block[</a:t>
            </a:r>
            <a:r>
              <a:rPr lang="ru-RU" sz="1150">
                <a:solidFill>
                  <a:srgbClr val="C53929"/>
                </a:solidFill>
                <a:latin typeface="Roboto Mono"/>
                <a:ea typeface="Roboto Mono"/>
                <a:cs typeface="Roboto Mono"/>
                <a:sym typeface="Roboto Mono"/>
              </a:rPr>
              <a:t>15</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D81B60"/>
                </a:solidFill>
                <a:latin typeface="Roboto Mono"/>
                <a:ea typeface="Roboto Mono"/>
                <a:cs typeface="Roboto Mono"/>
                <a:sym typeface="Roboto Mono"/>
              </a:rPr>
              <a:t>/* ...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ext2_group_desc</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bg_block_bitmap;</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bg_inode_bitmap;</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bg_inode_table;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bg_free_blocks_count;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bg_free_inodes_count;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bg_used_dirs_count;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__le16    bg_pad;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__le32    bg_reserved[</a:t>
            </a:r>
            <a:r>
              <a:rPr lang="ru-RU" sz="1150">
                <a:solidFill>
                  <a:srgbClr val="C53929"/>
                </a:solidFill>
                <a:latin typeface="Roboto Mono"/>
                <a:ea typeface="Roboto Mono"/>
                <a:cs typeface="Roboto Mono"/>
                <a:sym typeface="Roboto Mono"/>
              </a:rPr>
              <a:t>3</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900"/>
          </a:p>
        </p:txBody>
      </p:sp>
      <p:sp>
        <p:nvSpPr>
          <p:cNvPr id="1161" name="Google Shape;1161;gcabc1c5b11_0_901"/>
          <p:cNvSpPr txBox="1"/>
          <p:nvPr/>
        </p:nvSpPr>
        <p:spPr>
          <a:xfrm>
            <a:off x="5009575" y="2752275"/>
            <a:ext cx="6764100" cy="230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EXT2_MIN_BLOCK_SIZE 1024</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EXT2_MAX_BLOCK_SIZE 4096</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EXT2_NDIR_BLOCKS    12</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EXT2_IND_BLOCK      EXT2_NDIR_BLOCKS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EXT2_DIND_BLOCK     (EXT2_IND_BLOCK + 1)</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EXT2_TIND_BLOCK     (EXT2_DIND_BLOCK + 1)</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F51B5"/>
                </a:solidFill>
                <a:latin typeface="Roboto Mono"/>
                <a:ea typeface="Roboto Mono"/>
                <a:cs typeface="Roboto Mono"/>
                <a:sym typeface="Roboto Mono"/>
              </a:rPr>
              <a:t>#define    EXT2_N_BLOCKS       (EXT2_TIND_BLOCK + 1)</a:t>
            </a:r>
            <a:endParaRPr sz="1650">
              <a:solidFill>
                <a:srgbClr val="3F51B5"/>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162" name="Google Shape;1162;gcabc1c5b11_0_901"/>
          <p:cNvSpPr/>
          <p:nvPr/>
        </p:nvSpPr>
        <p:spPr>
          <a:xfrm>
            <a:off x="2049375" y="3623475"/>
            <a:ext cx="2263800" cy="562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gcabc1c5b11_0_901"/>
          <p:cNvSpPr txBox="1"/>
          <p:nvPr/>
        </p:nvSpPr>
        <p:spPr>
          <a:xfrm>
            <a:off x="3321850" y="1320675"/>
            <a:ext cx="44082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Номера 12 блоков данных, и три номера на напрямую адресацию</a:t>
            </a:r>
            <a:endParaRPr/>
          </a:p>
        </p:txBody>
      </p:sp>
      <p:sp>
        <p:nvSpPr>
          <p:cNvPr id="1164" name="Google Shape;1164;gcabc1c5b11_0_901"/>
          <p:cNvSpPr txBox="1"/>
          <p:nvPr/>
        </p:nvSpPr>
        <p:spPr>
          <a:xfrm>
            <a:off x="5130100" y="4996150"/>
            <a:ext cx="41523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Номера блоков, где лежат битовые маски, таблица inode</a:t>
            </a:r>
            <a:endParaRPr/>
          </a:p>
        </p:txBody>
      </p:sp>
      <p:sp>
        <p:nvSpPr>
          <p:cNvPr id="1165" name="Google Shape;1165;gcabc1c5b11_0_901"/>
          <p:cNvSpPr/>
          <p:nvPr/>
        </p:nvSpPr>
        <p:spPr>
          <a:xfrm>
            <a:off x="1553775" y="4768450"/>
            <a:ext cx="2743200" cy="656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cabc1c5b11_0_901"/>
          <p:cNvSpPr/>
          <p:nvPr/>
        </p:nvSpPr>
        <p:spPr>
          <a:xfrm>
            <a:off x="4955975" y="2786075"/>
            <a:ext cx="6817800" cy="198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gcabc1c5b11_0_901"/>
          <p:cNvSpPr txBox="1"/>
          <p:nvPr/>
        </p:nvSpPr>
        <p:spPr>
          <a:xfrm>
            <a:off x="7942850" y="1419800"/>
            <a:ext cx="363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Размеры блоков, размеры таблиц косвенности</a:t>
            </a:r>
            <a:endParaRPr sz="225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par>
                                <p:cTn fill="hold" nodeType="with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6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000"/>
                                        <p:tgtEl>
                                          <p:spTgt spid="1165"/>
                                        </p:tgtEl>
                                      </p:cBhvr>
                                    </p:animEffect>
                                  </p:childTnLst>
                                </p:cTn>
                              </p:par>
                              <p:par>
                                <p:cTn fill="hold" nodeType="with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6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par>
                                <p:cTn fill="hold" nodeType="with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gcabc1c5b11_0_90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Виртуальная ф</a:t>
            </a:r>
            <a:r>
              <a:rPr lang="ru-RU"/>
              <a:t>айловая система (1/4)</a:t>
            </a:r>
            <a:endParaRPr/>
          </a:p>
        </p:txBody>
      </p:sp>
      <p:sp>
        <p:nvSpPr>
          <p:cNvPr id="1173" name="Google Shape;1173;gcabc1c5b11_0_90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74" name="Google Shape;1174;gcabc1c5b11_0_906"/>
          <p:cNvSpPr txBox="1"/>
          <p:nvPr/>
        </p:nvSpPr>
        <p:spPr>
          <a:xfrm>
            <a:off x="1741300" y="1433225"/>
            <a:ext cx="73938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Linux kernel.</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include/linux/fs.h</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30.09.2018.</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 33 lines.</a:t>
            </a:r>
            <a:endParaRPr sz="11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D81B60"/>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super_operations</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*(*alloc_inode)(</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*sb);</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(*destroy_inode)(</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    void</a:t>
            </a:r>
            <a:r>
              <a:rPr lang="ru-RU" sz="1150">
                <a:solidFill>
                  <a:srgbClr val="37474F"/>
                </a:solidFill>
                <a:latin typeface="Roboto Mono"/>
                <a:ea typeface="Roboto Mono"/>
                <a:cs typeface="Roboto Mono"/>
                <a:sym typeface="Roboto Mono"/>
              </a:rPr>
              <a:t> (*dirty_inode)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flags);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(*write_inode)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writeback_control</a:t>
            </a:r>
            <a:r>
              <a:rPr lang="ru-RU" sz="1150">
                <a:solidFill>
                  <a:srgbClr val="37474F"/>
                </a:solidFill>
                <a:latin typeface="Roboto Mono"/>
                <a:ea typeface="Roboto Mono"/>
                <a:cs typeface="Roboto Mono"/>
                <a:sym typeface="Roboto Mono"/>
              </a:rPr>
              <a:t> *wbc);</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(*drop_inode)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(*evict_inode)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inode</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(*put_super)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(*sync_fs)(</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*sb,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wait);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(*freeze_super)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(*freeze_fs)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(*thaw_super)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(*unfreeze_fs)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(*statfs)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kstatfs</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(*remount_fs)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(*umount_begin)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(*show_options)(</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seq_file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(*show_devname)(</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seq_file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(*show_path)(</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seq_file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(*show_stats)(</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seq_file</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dentry</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long</a:t>
            </a:r>
            <a:r>
              <a:rPr lang="ru-RU" sz="1150">
                <a:solidFill>
                  <a:srgbClr val="37474F"/>
                </a:solidFill>
                <a:latin typeface="Roboto Mono"/>
                <a:ea typeface="Roboto Mono"/>
                <a:cs typeface="Roboto Mono"/>
                <a:sym typeface="Roboto Mono"/>
              </a:rPr>
              <a:t> (*free_cached_objects)(</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super_block</a:t>
            </a:r>
            <a:r>
              <a:rPr lang="ru-RU" sz="1150">
                <a:solidFill>
                  <a:srgbClr val="37474F"/>
                </a:solidFill>
                <a:latin typeface="Roboto Mono"/>
                <a:ea typeface="Roboto Mono"/>
                <a:cs typeface="Roboto Mono"/>
                <a:sym typeface="Roboto Mono"/>
              </a:rPr>
              <a:t> *,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shrink_control</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9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cabc1c5b11_0_92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Виртуальная файловая система (2/4)</a:t>
            </a:r>
            <a:endParaRPr/>
          </a:p>
        </p:txBody>
      </p:sp>
      <p:sp>
        <p:nvSpPr>
          <p:cNvPr id="1180" name="Google Shape;1180;gcabc1c5b11_0_9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181" name="Google Shape;1181;gcabc1c5b11_0_921"/>
          <p:cNvPicPr preferRelativeResize="0"/>
          <p:nvPr/>
        </p:nvPicPr>
        <p:blipFill>
          <a:blip r:embed="rId3">
            <a:alphaModFix/>
          </a:blip>
          <a:stretch>
            <a:fillRect/>
          </a:stretch>
        </p:blipFill>
        <p:spPr>
          <a:xfrm>
            <a:off x="2469658" y="1523719"/>
            <a:ext cx="7252693" cy="49407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cabc1c5b11_0_234"/>
          <p:cNvSpPr txBox="1"/>
          <p:nvPr>
            <p:ph idx="1" type="body"/>
          </p:nvPr>
        </p:nvSpPr>
        <p:spPr>
          <a:xfrm>
            <a:off x="5833450" y="1331025"/>
            <a:ext cx="4685100" cy="5406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task_struct</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files_struct</a:t>
            </a:r>
            <a:r>
              <a:rPr lang="ru-RU" sz="1650">
                <a:solidFill>
                  <a:srgbClr val="37474F"/>
                </a:solidFill>
                <a:latin typeface="Roboto Mono"/>
                <a:ea typeface="Roboto Mono"/>
                <a:cs typeface="Roboto Mono"/>
                <a:sym typeface="Roboto Mono"/>
              </a:rPr>
              <a:t> *files;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files_struct</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fdtable</a:t>
            </a:r>
            <a:r>
              <a:rPr lang="ru-RU" sz="1650">
                <a:solidFill>
                  <a:srgbClr val="37474F"/>
                </a:solidFill>
                <a:latin typeface="Roboto Mono"/>
                <a:ea typeface="Roboto Mono"/>
                <a:cs typeface="Roboto Mono"/>
                <a:sym typeface="Roboto Mono"/>
              </a:rPr>
              <a:t>    *fdt;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fdtable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max_fds;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a:t>
            </a:r>
            <a:r>
              <a:rPr lang="ru-RU" sz="1650">
                <a:solidFill>
                  <a:srgbClr val="37474F"/>
                </a:solidFill>
                <a:latin typeface="Roboto Mono"/>
                <a:ea typeface="Roboto Mono"/>
                <a:cs typeface="Roboto Mono"/>
                <a:sym typeface="Roboto Mono"/>
              </a:rPr>
              <a:t>       **fd;</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path</a:t>
            </a:r>
            <a:r>
              <a:rPr lang="ru-RU" sz="1650">
                <a:solidFill>
                  <a:srgbClr val="37474F"/>
                </a:solidFill>
                <a:latin typeface="Roboto Mono"/>
                <a:ea typeface="Roboto Mono"/>
                <a:cs typeface="Roboto Mono"/>
                <a:sym typeface="Roboto Mono"/>
              </a:rPr>
              <a:t>       f_path;</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*f_inode;</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atomic_long_t     f_count;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f_flags;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fmode_t           f_mode;</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loff_t            f_pos;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cred</a:t>
            </a:r>
            <a:r>
              <a:rPr lang="ru-RU" sz="1650">
                <a:solidFill>
                  <a:srgbClr val="37474F"/>
                </a:solidFill>
                <a:latin typeface="Roboto Mono"/>
                <a:ea typeface="Roboto Mono"/>
                <a:cs typeface="Roboto Mono"/>
                <a:sym typeface="Roboto Mono"/>
              </a:rPr>
              <a:t> *f_cred;</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458" name="Google Shape;458;gcabc1c5b11_0_23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Файловые дескрипторы (1/2)</a:t>
            </a:r>
            <a:endParaRPr/>
          </a:p>
        </p:txBody>
      </p:sp>
      <p:sp>
        <p:nvSpPr>
          <p:cNvPr id="459" name="Google Shape;459;gcabc1c5b11_0_23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460" name="Google Shape;460;gcabc1c5b11_0_234"/>
          <p:cNvSpPr txBox="1"/>
          <p:nvPr/>
        </p:nvSpPr>
        <p:spPr>
          <a:xfrm>
            <a:off x="1508800" y="1612425"/>
            <a:ext cx="37524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Процесс хранит открытые файлы</a:t>
            </a:r>
            <a:endParaRPr sz="1800">
              <a:highlight>
                <a:srgbClr val="FFFFFF"/>
              </a:highlight>
            </a:endParaRPr>
          </a:p>
          <a:p>
            <a:pPr indent="0" lvl="0" marL="0" rtl="0" algn="l">
              <a:spcBef>
                <a:spcPts val="0"/>
              </a:spcBef>
              <a:spcAft>
                <a:spcPts val="0"/>
              </a:spcAft>
              <a:buNone/>
            </a:pPr>
            <a:r>
              <a:t/>
            </a:r>
            <a:endParaRPr/>
          </a:p>
        </p:txBody>
      </p:sp>
      <p:sp>
        <p:nvSpPr>
          <p:cNvPr id="461" name="Google Shape;461;gcabc1c5b11_0_234"/>
          <p:cNvSpPr txBox="1"/>
          <p:nvPr/>
        </p:nvSpPr>
        <p:spPr>
          <a:xfrm>
            <a:off x="1508800" y="2677525"/>
            <a:ext cx="37524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В таблице дескрипторов</a:t>
            </a:r>
            <a:endParaRPr sz="1800">
              <a:highlight>
                <a:srgbClr val="FFFFFF"/>
              </a:highlight>
            </a:endParaRPr>
          </a:p>
          <a:p>
            <a:pPr indent="0" lvl="0" marL="0" rtl="0" algn="l">
              <a:spcBef>
                <a:spcPts val="0"/>
              </a:spcBef>
              <a:spcAft>
                <a:spcPts val="0"/>
              </a:spcAft>
              <a:buNone/>
            </a:pPr>
            <a:r>
              <a:t/>
            </a:r>
            <a:endParaRPr/>
          </a:p>
        </p:txBody>
      </p:sp>
      <p:sp>
        <p:nvSpPr>
          <p:cNvPr id="462" name="Google Shape;462;gcabc1c5b11_0_234"/>
          <p:cNvSpPr txBox="1"/>
          <p:nvPr/>
        </p:nvSpPr>
        <p:spPr>
          <a:xfrm>
            <a:off x="1508800" y="3936875"/>
            <a:ext cx="3752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Таблица - обычный массив</a:t>
            </a:r>
            <a:endParaRPr/>
          </a:p>
        </p:txBody>
      </p:sp>
      <p:sp>
        <p:nvSpPr>
          <p:cNvPr id="463" name="Google Shape;463;gcabc1c5b11_0_234"/>
          <p:cNvSpPr txBox="1"/>
          <p:nvPr/>
        </p:nvSpPr>
        <p:spPr>
          <a:xfrm>
            <a:off x="1508800" y="4939125"/>
            <a:ext cx="3752400" cy="1182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ru-RU" sz="1800">
                <a:highlight>
                  <a:srgbClr val="FFFFFF"/>
                </a:highlight>
              </a:rPr>
              <a:t>Дескриптор в ядре - это структура. В user space - число. Индекс в массиве дескрипторов.</a:t>
            </a:r>
            <a:endParaRPr sz="1800">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gcabc1c5b11_0_91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Виртуальная файловая система (3/4)</a:t>
            </a:r>
            <a:endParaRPr/>
          </a:p>
        </p:txBody>
      </p:sp>
      <p:sp>
        <p:nvSpPr>
          <p:cNvPr id="1187" name="Google Shape;1187;gcabc1c5b11_0_91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88" name="Google Shape;1188;gcabc1c5b11_0_911"/>
          <p:cNvSpPr txBox="1"/>
          <p:nvPr/>
        </p:nvSpPr>
        <p:spPr>
          <a:xfrm>
            <a:off x="870625" y="1494600"/>
            <a:ext cx="5625600" cy="42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#include </a:t>
            </a:r>
            <a:r>
              <a:rPr lang="ru-RU" sz="1450">
                <a:solidFill>
                  <a:srgbClr val="388E3C"/>
                </a:solidFill>
                <a:latin typeface="Roboto Mono"/>
                <a:ea typeface="Roboto Mono"/>
                <a:cs typeface="Roboto Mono"/>
                <a:sym typeface="Roboto Mono"/>
              </a:rPr>
              <a:t>&lt;stdio.h&gt;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#include </a:t>
            </a:r>
            <a:r>
              <a:rPr lang="ru-RU" sz="1450">
                <a:solidFill>
                  <a:srgbClr val="388E3C"/>
                </a:solidFill>
                <a:latin typeface="Roboto Mono"/>
                <a:ea typeface="Roboto Mono"/>
                <a:cs typeface="Roboto Mono"/>
                <a:sym typeface="Roboto Mono"/>
              </a:rPr>
              <a:t>&lt;dirent.h&gt;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main()</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DIR *dir = opendir(</a:t>
            </a:r>
            <a:r>
              <a:rPr lang="ru-RU" sz="1450">
                <a:solidFill>
                  <a:srgbClr val="388E3C"/>
                </a:solidFill>
                <a:latin typeface="Roboto Mono"/>
                <a:ea typeface="Roboto Mono"/>
                <a:cs typeface="Roboto Mono"/>
                <a:sym typeface="Roboto Mono"/>
              </a:rPr>
              <a:t>"."</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struct</a:t>
            </a:r>
            <a:r>
              <a:rPr lang="ru-RU" sz="1450">
                <a:solidFill>
                  <a:srgbClr val="37474F"/>
                </a:solidFill>
                <a:latin typeface="Roboto Mono"/>
                <a:ea typeface="Roboto Mono"/>
                <a:cs typeface="Roboto Mono"/>
                <a:sym typeface="Roboto Mono"/>
              </a:rPr>
              <a:t> </a:t>
            </a:r>
            <a:r>
              <a:rPr lang="ru-RU" sz="1450">
                <a:solidFill>
                  <a:srgbClr val="9C27B0"/>
                </a:solidFill>
                <a:latin typeface="Roboto Mono"/>
                <a:ea typeface="Roboto Mono"/>
                <a:cs typeface="Roboto Mono"/>
                <a:sym typeface="Roboto Mono"/>
              </a:rPr>
              <a:t>dirent</a:t>
            </a:r>
            <a:r>
              <a:rPr lang="ru-RU" sz="1450">
                <a:solidFill>
                  <a:srgbClr val="37474F"/>
                </a:solidFill>
                <a:latin typeface="Roboto Mono"/>
                <a:ea typeface="Roboto Mono"/>
                <a:cs typeface="Roboto Mono"/>
                <a:sym typeface="Roboto Mono"/>
              </a:rPr>
              <a:t> *dirent = readdir(dir);</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while</a:t>
            </a:r>
            <a:r>
              <a:rPr lang="ru-RU" sz="1450">
                <a:solidFill>
                  <a:srgbClr val="37474F"/>
                </a:solidFill>
                <a:latin typeface="Roboto Mono"/>
                <a:ea typeface="Roboto Mono"/>
                <a:cs typeface="Roboto Mono"/>
                <a:sym typeface="Roboto Mono"/>
              </a:rPr>
              <a:t> (dirent != </a:t>
            </a:r>
            <a:r>
              <a:rPr lang="ru-RU" sz="1450">
                <a:solidFill>
                  <a:srgbClr val="C53929"/>
                </a:solidFill>
                <a:latin typeface="Roboto Mono"/>
                <a:ea typeface="Roboto Mono"/>
                <a:cs typeface="Roboto Mono"/>
                <a:sym typeface="Roboto Mono"/>
              </a:rPr>
              <a:t>NULL</a:t>
            </a: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"name = %s, inode number = "</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88E3C"/>
                </a:solidFill>
                <a:latin typeface="Roboto Mono"/>
                <a:ea typeface="Roboto Mono"/>
                <a:cs typeface="Roboto Mono"/>
                <a:sym typeface="Roboto Mono"/>
              </a:rPr>
              <a:t>"%d, type = %d\n"</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dirent-&gt;d_name,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dirent-&gt;d_ino,</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dirent-&gt;d_type);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dirent = readdir(dir);</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closedir(dir);</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return</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450">
                <a:solidFill>
                  <a:srgbClr val="37474F"/>
                </a:solidFill>
                <a:latin typeface="Roboto Mono"/>
                <a:ea typeface="Roboto Mono"/>
                <a:cs typeface="Roboto Mono"/>
                <a:sym typeface="Roboto Mono"/>
              </a:rPr>
              <a:t>}</a:t>
            </a:r>
            <a:endParaRPr sz="1200"/>
          </a:p>
        </p:txBody>
      </p:sp>
      <p:cxnSp>
        <p:nvCxnSpPr>
          <p:cNvPr id="1189" name="Google Shape;1189;gcabc1c5b11_0_911"/>
          <p:cNvCxnSpPr/>
          <p:nvPr/>
        </p:nvCxnSpPr>
        <p:spPr>
          <a:xfrm>
            <a:off x="6737450" y="1494600"/>
            <a:ext cx="26700" cy="4446900"/>
          </a:xfrm>
          <a:prstGeom prst="straightConnector1">
            <a:avLst/>
          </a:prstGeom>
          <a:noFill/>
          <a:ln cap="flat" cmpd="sng" w="28575">
            <a:solidFill>
              <a:srgbClr val="000000"/>
            </a:solidFill>
            <a:prstDash val="dot"/>
            <a:round/>
            <a:headEnd len="med" w="med" type="none"/>
            <a:tailEnd len="med" w="med" type="none"/>
          </a:ln>
        </p:spPr>
      </p:cxnSp>
      <p:sp>
        <p:nvSpPr>
          <p:cNvPr id="1190" name="Google Shape;1190;gcabc1c5b11_0_911"/>
          <p:cNvSpPr txBox="1"/>
          <p:nvPr/>
        </p:nvSpPr>
        <p:spPr>
          <a:xfrm>
            <a:off x="6951775" y="1655550"/>
            <a:ext cx="46077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$&gt; gcc 1_dirent.c</a:t>
            </a:r>
            <a:endParaRPr sz="1600"/>
          </a:p>
          <a:p>
            <a:pPr indent="0" lvl="0" marL="0" rtl="0" algn="l">
              <a:spcBef>
                <a:spcPts val="0"/>
              </a:spcBef>
              <a:spcAft>
                <a:spcPts val="0"/>
              </a:spcAft>
              <a:buNone/>
            </a:pPr>
            <a:r>
              <a:rPr lang="ru-RU" sz="1600"/>
              <a:t>$&gt; ./a.out</a:t>
            </a:r>
            <a:endParaRPr sz="1600"/>
          </a:p>
          <a:p>
            <a:pPr indent="0" lvl="0" marL="0" rtl="0" algn="l">
              <a:spcBef>
                <a:spcPts val="0"/>
              </a:spcBef>
              <a:spcAft>
                <a:spcPts val="0"/>
              </a:spcAft>
              <a:buNone/>
            </a:pPr>
            <a:r>
              <a:rPr lang="ru-RU" sz="1600"/>
              <a:t>name = ., inode number = 19537325,</a:t>
            </a:r>
            <a:endParaRPr sz="1600"/>
          </a:p>
          <a:p>
            <a:pPr indent="0" lvl="0" marL="0" rtl="0" algn="l">
              <a:spcBef>
                <a:spcPts val="0"/>
              </a:spcBef>
              <a:spcAft>
                <a:spcPts val="0"/>
              </a:spcAft>
              <a:buNone/>
            </a:pPr>
            <a:r>
              <a:rPr lang="ru-RU" sz="1600"/>
              <a:t>type = 4</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ru-RU" sz="1600"/>
              <a:t>name = .., inode number = 18730940,</a:t>
            </a:r>
            <a:endParaRPr sz="1600"/>
          </a:p>
          <a:p>
            <a:pPr indent="0" lvl="0" marL="0" rtl="0" algn="l">
              <a:spcBef>
                <a:spcPts val="0"/>
              </a:spcBef>
              <a:spcAft>
                <a:spcPts val="0"/>
              </a:spcAft>
              <a:buNone/>
            </a:pPr>
            <a:r>
              <a:rPr lang="ru-RU" sz="1600"/>
              <a:t>type = 4</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ru-RU" sz="1600"/>
              <a:t>name = 2_fstat.c, inode number =</a:t>
            </a:r>
            <a:endParaRPr sz="1600"/>
          </a:p>
          <a:p>
            <a:pPr indent="0" lvl="0" marL="0" rtl="0" algn="l">
              <a:spcBef>
                <a:spcPts val="0"/>
              </a:spcBef>
              <a:spcAft>
                <a:spcPts val="0"/>
              </a:spcAft>
              <a:buNone/>
            </a:pPr>
            <a:r>
              <a:rPr lang="ru-RU" sz="1600"/>
              <a:t>19537344, type = 8</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ru-RU" sz="1600"/>
              <a:t>name = a.out, inode number = 19641892,</a:t>
            </a:r>
            <a:endParaRPr sz="1600"/>
          </a:p>
          <a:p>
            <a:pPr indent="0" lvl="0" marL="0" rtl="0" algn="l">
              <a:spcBef>
                <a:spcPts val="0"/>
              </a:spcBef>
              <a:spcAft>
                <a:spcPts val="0"/>
              </a:spcAft>
              <a:buNone/>
            </a:pPr>
            <a:r>
              <a:rPr lang="ru-RU" sz="1600"/>
              <a:t>type = 8</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ru-RU" sz="1600"/>
              <a:t>name = 1_dirent.c, inode number =</a:t>
            </a:r>
            <a:endParaRPr sz="1600"/>
          </a:p>
          <a:p>
            <a:pPr indent="0" lvl="0" marL="0" rtl="0" algn="l">
              <a:spcBef>
                <a:spcPts val="0"/>
              </a:spcBef>
              <a:spcAft>
                <a:spcPts val="0"/>
              </a:spcAft>
              <a:buNone/>
            </a:pPr>
            <a:r>
              <a:rPr lang="ru-RU" sz="1600"/>
              <a:t>19537330, type = 8</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gcabc1c5b11_0_91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Виртуальная файловая система (4/4)</a:t>
            </a:r>
            <a:endParaRPr/>
          </a:p>
        </p:txBody>
      </p:sp>
      <p:sp>
        <p:nvSpPr>
          <p:cNvPr id="1196" name="Google Shape;1196;gcabc1c5b11_0_91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197" name="Google Shape;1197;gcabc1c5b11_0_916"/>
          <p:cNvSpPr txBox="1"/>
          <p:nvPr/>
        </p:nvSpPr>
        <p:spPr>
          <a:xfrm>
            <a:off x="1433225" y="1553750"/>
            <a:ext cx="4567500" cy="516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#include </a:t>
            </a:r>
            <a:r>
              <a:rPr lang="ru-RU" sz="1050">
                <a:solidFill>
                  <a:srgbClr val="388E3C"/>
                </a:solidFill>
                <a:latin typeface="Roboto Mono"/>
                <a:ea typeface="Roboto Mono"/>
                <a:cs typeface="Roboto Mono"/>
                <a:sym typeface="Roboto Mono"/>
              </a:rPr>
              <a:t>&lt;stdio.h&gt;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#include </a:t>
            </a:r>
            <a:r>
              <a:rPr lang="ru-RU" sz="1050">
                <a:solidFill>
                  <a:srgbClr val="388E3C"/>
                </a:solidFill>
                <a:latin typeface="Roboto Mono"/>
                <a:ea typeface="Roboto Mono"/>
                <a:cs typeface="Roboto Mono"/>
                <a:sym typeface="Roboto Mono"/>
              </a:rPr>
              <a:t>&lt;sys/stat.h&gt;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#include </a:t>
            </a:r>
            <a:r>
              <a:rPr lang="ru-RU" sz="1050">
                <a:solidFill>
                  <a:srgbClr val="388E3C"/>
                </a:solidFill>
                <a:latin typeface="Roboto Mono"/>
                <a:ea typeface="Roboto Mono"/>
                <a:cs typeface="Roboto Mono"/>
                <a:sym typeface="Roboto Mono"/>
              </a:rPr>
              <a:t>&lt;unistd.h&gt;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main(</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argc,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**argv)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struct</a:t>
            </a:r>
            <a:r>
              <a:rPr lang="ru-RU" sz="1050">
                <a:solidFill>
                  <a:srgbClr val="37474F"/>
                </a:solidFill>
                <a:latin typeface="Roboto Mono"/>
                <a:ea typeface="Roboto Mono"/>
                <a:cs typeface="Roboto Mono"/>
                <a:sym typeface="Roboto Mono"/>
              </a:rPr>
              <a:t> </a:t>
            </a:r>
            <a:r>
              <a:rPr lang="ru-RU" sz="1050">
                <a:solidFill>
                  <a:srgbClr val="9C27B0"/>
                </a:solidFill>
                <a:latin typeface="Roboto Mono"/>
                <a:ea typeface="Roboto Mono"/>
                <a:cs typeface="Roboto Mono"/>
                <a:sym typeface="Roboto Mono"/>
              </a:rPr>
              <a:t>stat</a:t>
            </a:r>
            <a:r>
              <a:rPr lang="ru-RU" sz="1050">
                <a:solidFill>
                  <a:srgbClr val="37474F"/>
                </a:solidFill>
                <a:latin typeface="Roboto Mono"/>
                <a:ea typeface="Roboto Mono"/>
                <a:cs typeface="Roboto Mono"/>
                <a:sym typeface="Roboto Mono"/>
              </a:rPr>
              <a:t> st;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stat(argv[</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 &amp;st);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"inode = %d, protection = %d, links = "</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88E3C"/>
                </a:solidFill>
                <a:latin typeface="Roboto Mono"/>
                <a:ea typeface="Roboto Mono"/>
                <a:cs typeface="Roboto Mono"/>
                <a:sym typeface="Roboto Mono"/>
              </a:rPr>
              <a:t>"%d, uid = %u, size = %d, blocks = "</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88E3C"/>
                </a:solidFill>
                <a:latin typeface="Roboto Mono"/>
                <a:ea typeface="Roboto Mono"/>
                <a:cs typeface="Roboto Mono"/>
                <a:sym typeface="Roboto Mono"/>
              </a:rPr>
              <a:t>"%d\n"</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)st.st_ino,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)st.st_mode,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)st.st_nlink, (</a:t>
            </a:r>
            <a:r>
              <a:rPr lang="ru-RU" sz="1050">
                <a:solidFill>
                  <a:srgbClr val="3F51B5"/>
                </a:solidFill>
                <a:latin typeface="Roboto Mono"/>
                <a:ea typeface="Roboto Mono"/>
                <a:cs typeface="Roboto Mono"/>
                <a:sym typeface="Roboto Mono"/>
              </a:rPr>
              <a:t>unsigned</a:t>
            </a:r>
            <a:r>
              <a:rPr lang="ru-RU" sz="1050">
                <a:solidFill>
                  <a:srgbClr val="37474F"/>
                </a:solidFill>
                <a:latin typeface="Roboto Mono"/>
                <a:ea typeface="Roboto Mono"/>
                <a:cs typeface="Roboto Mono"/>
                <a:sym typeface="Roboto Mono"/>
              </a:rPr>
              <a:t>)st.st_uid,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)st.st_size,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)st.st_blocks);</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S_IFDIR) == S_IFDIR)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"the file is directory\n"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S_IFREG) == S_IFREG)</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"the file is regular\n"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S_IFLNK) == S_IFLNK)</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"the file is symbolic link\n"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S_IRUSR) == S_IRUSR)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"can read it\n"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S_IWUSR) == S_IWUSR)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"can write it\n"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((st.st_mode &amp; S_IXUSR) == S_IXUSR)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"can execute it\n"</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"my uid: %d\n"</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)getuid());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198" name="Google Shape;1198;gcabc1c5b11_0_916"/>
          <p:cNvSpPr txBox="1"/>
          <p:nvPr/>
        </p:nvSpPr>
        <p:spPr>
          <a:xfrm>
            <a:off x="7063975" y="1372800"/>
            <a:ext cx="4018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$&gt; gcc 2_fstat.c</a:t>
            </a:r>
            <a:endParaRPr sz="1200"/>
          </a:p>
          <a:p>
            <a:pPr indent="0" lvl="0" marL="0" rtl="0" algn="l">
              <a:spcBef>
                <a:spcPts val="0"/>
              </a:spcBef>
              <a:spcAft>
                <a:spcPts val="0"/>
              </a:spcAft>
              <a:buNone/>
            </a:pPr>
            <a:r>
              <a:rPr lang="ru-RU" sz="1200"/>
              <a:t>$&gt; ./a.out a.out</a:t>
            </a:r>
            <a:endParaRPr sz="1200"/>
          </a:p>
          <a:p>
            <a:pPr indent="0" lvl="0" marL="0" rtl="0" algn="l">
              <a:spcBef>
                <a:spcPts val="0"/>
              </a:spcBef>
              <a:spcAft>
                <a:spcPts val="0"/>
              </a:spcAft>
              <a:buNone/>
            </a:pPr>
            <a:r>
              <a:rPr lang="ru-RU" sz="1200"/>
              <a:t>inode = 19642912, protection = 33261,</a:t>
            </a:r>
            <a:endParaRPr sz="1200"/>
          </a:p>
          <a:p>
            <a:pPr indent="0" lvl="0" marL="0" rtl="0" algn="l">
              <a:spcBef>
                <a:spcPts val="0"/>
              </a:spcBef>
              <a:spcAft>
                <a:spcPts val="0"/>
              </a:spcAft>
              <a:buNone/>
            </a:pPr>
            <a:r>
              <a:rPr lang="ru-RU" sz="1200"/>
              <a:t>links = 1, uid = 502, size = 8536,</a:t>
            </a:r>
            <a:endParaRPr sz="1200"/>
          </a:p>
          <a:p>
            <a:pPr indent="0" lvl="0" marL="0" rtl="0" algn="l">
              <a:spcBef>
                <a:spcPts val="0"/>
              </a:spcBef>
              <a:spcAft>
                <a:spcPts val="0"/>
              </a:spcAft>
              <a:buNone/>
            </a:pPr>
            <a:r>
              <a:rPr lang="ru-RU" sz="1200"/>
              <a:t>blocks = 24</a:t>
            </a:r>
            <a:endParaRPr sz="1200"/>
          </a:p>
          <a:p>
            <a:pPr indent="0" lvl="0" marL="0" rtl="0" algn="l">
              <a:spcBef>
                <a:spcPts val="0"/>
              </a:spcBef>
              <a:spcAft>
                <a:spcPts val="0"/>
              </a:spcAft>
              <a:buNone/>
            </a:pPr>
            <a:r>
              <a:rPr lang="ru-RU" sz="1200"/>
              <a:t>the file is regular</a:t>
            </a:r>
            <a:endParaRPr sz="1200"/>
          </a:p>
          <a:p>
            <a:pPr indent="0" lvl="0" marL="0" rtl="0" algn="l">
              <a:spcBef>
                <a:spcPts val="0"/>
              </a:spcBef>
              <a:spcAft>
                <a:spcPts val="0"/>
              </a:spcAft>
              <a:buNone/>
            </a:pPr>
            <a:r>
              <a:rPr lang="ru-RU" sz="1200"/>
              <a:t>can read it</a:t>
            </a:r>
            <a:endParaRPr sz="1200"/>
          </a:p>
          <a:p>
            <a:pPr indent="0" lvl="0" marL="0" rtl="0" algn="l">
              <a:spcBef>
                <a:spcPts val="0"/>
              </a:spcBef>
              <a:spcAft>
                <a:spcPts val="0"/>
              </a:spcAft>
              <a:buNone/>
            </a:pPr>
            <a:r>
              <a:rPr lang="ru-RU" sz="1200"/>
              <a:t>can write it</a:t>
            </a:r>
            <a:endParaRPr sz="1200"/>
          </a:p>
          <a:p>
            <a:pPr indent="0" lvl="0" marL="0" rtl="0" algn="l">
              <a:spcBef>
                <a:spcPts val="0"/>
              </a:spcBef>
              <a:spcAft>
                <a:spcPts val="0"/>
              </a:spcAft>
              <a:buNone/>
            </a:pPr>
            <a:r>
              <a:rPr lang="ru-RU" sz="1200"/>
              <a:t>can execute it</a:t>
            </a:r>
            <a:endParaRPr sz="1200"/>
          </a:p>
          <a:p>
            <a:pPr indent="0" lvl="0" marL="0" rtl="0" algn="l">
              <a:spcBef>
                <a:spcPts val="0"/>
              </a:spcBef>
              <a:spcAft>
                <a:spcPts val="0"/>
              </a:spcAft>
              <a:buNone/>
            </a:pPr>
            <a:r>
              <a:rPr lang="ru-RU" sz="1200"/>
              <a:t>my uid: 502</a:t>
            </a:r>
            <a:endParaRPr sz="1200"/>
          </a:p>
        </p:txBody>
      </p:sp>
      <p:sp>
        <p:nvSpPr>
          <p:cNvPr id="1199" name="Google Shape;1199;gcabc1c5b11_0_916"/>
          <p:cNvSpPr txBox="1"/>
          <p:nvPr/>
        </p:nvSpPr>
        <p:spPr>
          <a:xfrm>
            <a:off x="7063975" y="3404700"/>
            <a:ext cx="4018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$&gt; ./a.out .</a:t>
            </a:r>
            <a:endParaRPr sz="1200"/>
          </a:p>
          <a:p>
            <a:pPr indent="0" lvl="0" marL="0" rtl="0" algn="l">
              <a:spcBef>
                <a:spcPts val="0"/>
              </a:spcBef>
              <a:spcAft>
                <a:spcPts val="0"/>
              </a:spcAft>
              <a:buNone/>
            </a:pPr>
            <a:r>
              <a:rPr lang="ru-RU" sz="1200"/>
              <a:t>inode = 19537325, protection = 16877,</a:t>
            </a:r>
            <a:endParaRPr sz="1200"/>
          </a:p>
          <a:p>
            <a:pPr indent="0" lvl="0" marL="0" rtl="0" algn="l">
              <a:spcBef>
                <a:spcPts val="0"/>
              </a:spcBef>
              <a:spcAft>
                <a:spcPts val="0"/>
              </a:spcAft>
              <a:buNone/>
            </a:pPr>
            <a:r>
              <a:rPr lang="ru-RU" sz="1200"/>
              <a:t>links = 5, uid = 502, size = 160,</a:t>
            </a:r>
            <a:endParaRPr sz="1200"/>
          </a:p>
          <a:p>
            <a:pPr indent="0" lvl="0" marL="0" rtl="0" algn="l">
              <a:spcBef>
                <a:spcPts val="0"/>
              </a:spcBef>
              <a:spcAft>
                <a:spcPts val="0"/>
              </a:spcAft>
              <a:buNone/>
            </a:pPr>
            <a:r>
              <a:rPr lang="ru-RU" sz="1200"/>
              <a:t>blocks = 0</a:t>
            </a:r>
            <a:endParaRPr sz="1200"/>
          </a:p>
          <a:p>
            <a:pPr indent="0" lvl="0" marL="0" rtl="0" algn="l">
              <a:spcBef>
                <a:spcPts val="0"/>
              </a:spcBef>
              <a:spcAft>
                <a:spcPts val="0"/>
              </a:spcAft>
              <a:buNone/>
            </a:pPr>
            <a:r>
              <a:rPr lang="ru-RU" sz="1200"/>
              <a:t>the file is directory</a:t>
            </a:r>
            <a:endParaRPr sz="1200"/>
          </a:p>
          <a:p>
            <a:pPr indent="0" lvl="0" marL="0" rtl="0" algn="l">
              <a:spcBef>
                <a:spcPts val="0"/>
              </a:spcBef>
              <a:spcAft>
                <a:spcPts val="0"/>
              </a:spcAft>
              <a:buNone/>
            </a:pPr>
            <a:r>
              <a:rPr lang="ru-RU" sz="1200"/>
              <a:t>can read it</a:t>
            </a:r>
            <a:endParaRPr sz="1200"/>
          </a:p>
          <a:p>
            <a:pPr indent="0" lvl="0" marL="0" rtl="0" algn="l">
              <a:spcBef>
                <a:spcPts val="0"/>
              </a:spcBef>
              <a:spcAft>
                <a:spcPts val="0"/>
              </a:spcAft>
              <a:buNone/>
            </a:pPr>
            <a:r>
              <a:rPr lang="ru-RU" sz="1200"/>
              <a:t>can write it</a:t>
            </a:r>
            <a:endParaRPr sz="1200"/>
          </a:p>
          <a:p>
            <a:pPr indent="0" lvl="0" marL="0" rtl="0" algn="l">
              <a:spcBef>
                <a:spcPts val="0"/>
              </a:spcBef>
              <a:spcAft>
                <a:spcPts val="0"/>
              </a:spcAft>
              <a:buNone/>
            </a:pPr>
            <a:r>
              <a:rPr lang="ru-RU" sz="1200"/>
              <a:t>can execute it</a:t>
            </a:r>
            <a:endParaRPr sz="1200"/>
          </a:p>
          <a:p>
            <a:pPr indent="0" lvl="0" marL="0" rtl="0" algn="l">
              <a:spcBef>
                <a:spcPts val="0"/>
              </a:spcBef>
              <a:spcAft>
                <a:spcPts val="0"/>
              </a:spcAft>
              <a:buNone/>
            </a:pPr>
            <a:r>
              <a:rPr lang="ru-RU" sz="1200"/>
              <a:t>my uid: 502</a:t>
            </a:r>
            <a:endParaRPr sz="1200"/>
          </a:p>
        </p:txBody>
      </p:sp>
      <p:sp>
        <p:nvSpPr>
          <p:cNvPr id="1200" name="Google Shape;1200;gcabc1c5b11_0_916"/>
          <p:cNvSpPr txBox="1"/>
          <p:nvPr/>
        </p:nvSpPr>
        <p:spPr>
          <a:xfrm>
            <a:off x="7063975" y="5182550"/>
            <a:ext cx="3054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00"/>
              <a:t>$&gt; ./a.out 2_fstat.c </a:t>
            </a:r>
            <a:endParaRPr sz="1100"/>
          </a:p>
          <a:p>
            <a:pPr indent="0" lvl="0" marL="0" rtl="0" algn="l">
              <a:spcBef>
                <a:spcPts val="0"/>
              </a:spcBef>
              <a:spcAft>
                <a:spcPts val="0"/>
              </a:spcAft>
              <a:buNone/>
            </a:pPr>
            <a:r>
              <a:rPr lang="ru-RU" sz="1100"/>
              <a:t>inode = 19537344, protection = 33188,</a:t>
            </a:r>
            <a:endParaRPr sz="1100"/>
          </a:p>
          <a:p>
            <a:pPr indent="0" lvl="0" marL="0" rtl="0" algn="l">
              <a:spcBef>
                <a:spcPts val="0"/>
              </a:spcBef>
              <a:spcAft>
                <a:spcPts val="0"/>
              </a:spcAft>
              <a:buNone/>
            </a:pPr>
            <a:r>
              <a:rPr lang="ru-RU" sz="1100"/>
              <a:t>links = 1, uid = 502, size = 838,</a:t>
            </a:r>
            <a:endParaRPr sz="1100"/>
          </a:p>
          <a:p>
            <a:pPr indent="0" lvl="0" marL="0" rtl="0" algn="l">
              <a:spcBef>
                <a:spcPts val="0"/>
              </a:spcBef>
              <a:spcAft>
                <a:spcPts val="0"/>
              </a:spcAft>
              <a:buNone/>
            </a:pPr>
            <a:r>
              <a:rPr lang="ru-RU" sz="1100"/>
              <a:t>blocks = 8</a:t>
            </a:r>
            <a:endParaRPr sz="1100"/>
          </a:p>
          <a:p>
            <a:pPr indent="0" lvl="0" marL="0" rtl="0" algn="l">
              <a:spcBef>
                <a:spcPts val="0"/>
              </a:spcBef>
              <a:spcAft>
                <a:spcPts val="0"/>
              </a:spcAft>
              <a:buNone/>
            </a:pPr>
            <a:r>
              <a:rPr lang="ru-RU" sz="1100"/>
              <a:t>the file is regular</a:t>
            </a:r>
            <a:endParaRPr sz="1100"/>
          </a:p>
          <a:p>
            <a:pPr indent="0" lvl="0" marL="0" rtl="0" algn="l">
              <a:spcBef>
                <a:spcPts val="0"/>
              </a:spcBef>
              <a:spcAft>
                <a:spcPts val="0"/>
              </a:spcAft>
              <a:buNone/>
            </a:pPr>
            <a:r>
              <a:rPr lang="ru-RU" sz="1100"/>
              <a:t>can read it</a:t>
            </a:r>
            <a:endParaRPr sz="1100"/>
          </a:p>
          <a:p>
            <a:pPr indent="0" lvl="0" marL="0" rtl="0" algn="l">
              <a:spcBef>
                <a:spcPts val="0"/>
              </a:spcBef>
              <a:spcAft>
                <a:spcPts val="0"/>
              </a:spcAft>
              <a:buNone/>
            </a:pPr>
            <a:r>
              <a:rPr lang="ru-RU" sz="1100"/>
              <a:t>can write it</a:t>
            </a:r>
            <a:endParaRPr sz="1100"/>
          </a:p>
          <a:p>
            <a:pPr indent="0" lvl="0" marL="0" rtl="0" algn="l">
              <a:spcBef>
                <a:spcPts val="0"/>
              </a:spcBef>
              <a:spcAft>
                <a:spcPts val="0"/>
              </a:spcAft>
              <a:buNone/>
            </a:pPr>
            <a:r>
              <a:rPr lang="ru-RU" sz="1100"/>
              <a:t>my uid: 502</a:t>
            </a:r>
            <a:endParaRPr sz="1100"/>
          </a:p>
        </p:txBody>
      </p:sp>
      <p:cxnSp>
        <p:nvCxnSpPr>
          <p:cNvPr id="1201" name="Google Shape;1201;gcabc1c5b11_0_916"/>
          <p:cNvCxnSpPr/>
          <p:nvPr/>
        </p:nvCxnSpPr>
        <p:spPr>
          <a:xfrm>
            <a:off x="6737450" y="1494600"/>
            <a:ext cx="40200" cy="4814100"/>
          </a:xfrm>
          <a:prstGeom prst="straightConnector1">
            <a:avLst/>
          </a:prstGeom>
          <a:noFill/>
          <a:ln cap="flat" cmpd="sng" w="28575">
            <a:solidFill>
              <a:srgbClr val="000000"/>
            </a:solidFill>
            <a:prstDash val="dot"/>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gcabc1c5b11_0_92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Планировщик I/O операций</a:t>
            </a:r>
            <a:endParaRPr/>
          </a:p>
        </p:txBody>
      </p:sp>
      <p:sp>
        <p:nvSpPr>
          <p:cNvPr id="1207" name="Google Shape;1207;gcabc1c5b11_0_92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208" name="Google Shape;1208;gcabc1c5b11_0_926"/>
          <p:cNvSpPr txBox="1"/>
          <p:nvPr/>
        </p:nvSpPr>
        <p:spPr>
          <a:xfrm>
            <a:off x="3268275" y="1526975"/>
            <a:ext cx="52641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Пакетирование операций работы с диском - суть всех планировщиков</a:t>
            </a:r>
            <a:endParaRPr/>
          </a:p>
        </p:txBody>
      </p:sp>
      <p:pic>
        <p:nvPicPr>
          <p:cNvPr id="1209" name="Google Shape;1209;gcabc1c5b11_0_926"/>
          <p:cNvPicPr preferRelativeResize="0"/>
          <p:nvPr/>
        </p:nvPicPr>
        <p:blipFill>
          <a:blip r:embed="rId3">
            <a:alphaModFix/>
          </a:blip>
          <a:stretch>
            <a:fillRect/>
          </a:stretch>
        </p:blipFill>
        <p:spPr>
          <a:xfrm>
            <a:off x="2590175" y="3764025"/>
            <a:ext cx="857250" cy="923925"/>
          </a:xfrm>
          <a:prstGeom prst="rect">
            <a:avLst/>
          </a:prstGeom>
          <a:noFill/>
          <a:ln>
            <a:noFill/>
          </a:ln>
        </p:spPr>
      </p:pic>
      <p:pic>
        <p:nvPicPr>
          <p:cNvPr id="1210" name="Google Shape;1210;gcabc1c5b11_0_926"/>
          <p:cNvPicPr preferRelativeResize="0"/>
          <p:nvPr/>
        </p:nvPicPr>
        <p:blipFill>
          <a:blip r:embed="rId3">
            <a:alphaModFix/>
          </a:blip>
          <a:stretch>
            <a:fillRect/>
          </a:stretch>
        </p:blipFill>
        <p:spPr>
          <a:xfrm>
            <a:off x="7755488" y="3887675"/>
            <a:ext cx="857250" cy="923925"/>
          </a:xfrm>
          <a:prstGeom prst="rect">
            <a:avLst/>
          </a:prstGeom>
          <a:noFill/>
          <a:ln>
            <a:noFill/>
          </a:ln>
        </p:spPr>
      </p:pic>
      <p:pic>
        <p:nvPicPr>
          <p:cNvPr id="1211" name="Google Shape;1211;gcabc1c5b11_0_926"/>
          <p:cNvPicPr preferRelativeResize="0"/>
          <p:nvPr/>
        </p:nvPicPr>
        <p:blipFill>
          <a:blip r:embed="rId4">
            <a:alphaModFix/>
          </a:blip>
          <a:stretch>
            <a:fillRect/>
          </a:stretch>
        </p:blipFill>
        <p:spPr>
          <a:xfrm>
            <a:off x="2604471" y="4879050"/>
            <a:ext cx="828675" cy="723900"/>
          </a:xfrm>
          <a:prstGeom prst="rect">
            <a:avLst/>
          </a:prstGeom>
          <a:noFill/>
          <a:ln>
            <a:noFill/>
          </a:ln>
        </p:spPr>
      </p:pic>
      <p:pic>
        <p:nvPicPr>
          <p:cNvPr id="1212" name="Google Shape;1212;gcabc1c5b11_0_926"/>
          <p:cNvPicPr preferRelativeResize="0"/>
          <p:nvPr/>
        </p:nvPicPr>
        <p:blipFill>
          <a:blip r:embed="rId4">
            <a:alphaModFix/>
          </a:blip>
          <a:stretch>
            <a:fillRect/>
          </a:stretch>
        </p:blipFill>
        <p:spPr>
          <a:xfrm>
            <a:off x="7769796" y="5602950"/>
            <a:ext cx="828675" cy="723900"/>
          </a:xfrm>
          <a:prstGeom prst="rect">
            <a:avLst/>
          </a:prstGeom>
          <a:noFill/>
          <a:ln>
            <a:noFill/>
          </a:ln>
        </p:spPr>
      </p:pic>
      <p:sp>
        <p:nvSpPr>
          <p:cNvPr id="1213" name="Google Shape;1213;gcabc1c5b11_0_926"/>
          <p:cNvSpPr txBox="1"/>
          <p:nvPr/>
        </p:nvSpPr>
        <p:spPr>
          <a:xfrm>
            <a:off x="7032125" y="2456375"/>
            <a:ext cx="23040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50" u="sng">
                <a:highlight>
                  <a:srgbClr val="FFFFFF"/>
                </a:highlight>
              </a:rPr>
              <a:t>Сортировка</a:t>
            </a:r>
            <a:endParaRPr/>
          </a:p>
        </p:txBody>
      </p:sp>
      <p:sp>
        <p:nvSpPr>
          <p:cNvPr id="1214" name="Google Shape;1214;gcabc1c5b11_0_926"/>
          <p:cNvSpPr txBox="1"/>
          <p:nvPr/>
        </p:nvSpPr>
        <p:spPr>
          <a:xfrm>
            <a:off x="1947250" y="2456375"/>
            <a:ext cx="23040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50" u="sng">
                <a:highlight>
                  <a:srgbClr val="FFFFFF"/>
                </a:highlight>
              </a:rPr>
              <a:t>Слияние</a:t>
            </a:r>
            <a:endParaRPr/>
          </a:p>
        </p:txBody>
      </p:sp>
      <p:sp>
        <p:nvSpPr>
          <p:cNvPr id="1215" name="Google Shape;1215;gcabc1c5b11_0_926"/>
          <p:cNvSpPr txBox="1"/>
          <p:nvPr/>
        </p:nvSpPr>
        <p:spPr>
          <a:xfrm>
            <a:off x="843825" y="2976175"/>
            <a:ext cx="13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read_blocks(1);</a:t>
            </a:r>
            <a:endParaRPr/>
          </a:p>
        </p:txBody>
      </p:sp>
      <p:sp>
        <p:nvSpPr>
          <p:cNvPr id="1216" name="Google Shape;1216;gcabc1c5b11_0_926"/>
          <p:cNvSpPr txBox="1"/>
          <p:nvPr/>
        </p:nvSpPr>
        <p:spPr>
          <a:xfrm>
            <a:off x="4105400" y="2919275"/>
            <a:ext cx="13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read_blocks(1);</a:t>
            </a:r>
            <a:endParaRPr/>
          </a:p>
        </p:txBody>
      </p:sp>
      <p:sp>
        <p:nvSpPr>
          <p:cNvPr id="1217" name="Google Shape;1217;gcabc1c5b11_0_926"/>
          <p:cNvSpPr txBox="1"/>
          <p:nvPr/>
        </p:nvSpPr>
        <p:spPr>
          <a:xfrm>
            <a:off x="373250" y="4576000"/>
            <a:ext cx="1629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RU"/>
              <a:t>read_blocks(1, 2);</a:t>
            </a:r>
            <a:endParaRPr/>
          </a:p>
        </p:txBody>
      </p:sp>
      <p:sp>
        <p:nvSpPr>
          <p:cNvPr id="1218" name="Google Shape;1218;gcabc1c5b11_0_926"/>
          <p:cNvSpPr txBox="1"/>
          <p:nvPr/>
        </p:nvSpPr>
        <p:spPr>
          <a:xfrm>
            <a:off x="3626525" y="5025450"/>
            <a:ext cx="1986300" cy="431100"/>
          </a:xfrm>
          <a:prstGeom prst="rect">
            <a:avLst/>
          </a:prstGeom>
          <a:noFill/>
          <a:ln>
            <a:noFill/>
          </a:ln>
        </p:spPr>
        <p:txBody>
          <a:bodyPr anchorCtr="0" anchor="t" bIns="91425" lIns="91425" spcFirstLastPara="1" rIns="91425" wrap="square" tIns="91425">
            <a:spAutoFit/>
          </a:bodyPr>
          <a:lstStyle/>
          <a:p>
            <a:pPr indent="0" lvl="0" marL="0" marR="50800" rtl="0" algn="l">
              <a:lnSpc>
                <a:spcPct val="120000"/>
              </a:lnSpc>
              <a:spcBef>
                <a:spcPts val="0"/>
              </a:spcBef>
              <a:spcAft>
                <a:spcPts val="0"/>
              </a:spcAft>
              <a:buNone/>
            </a:pPr>
            <a:r>
              <a:rPr lang="ru-RU" sz="1600">
                <a:solidFill>
                  <a:srgbClr val="333333"/>
                </a:solidFill>
                <a:highlight>
                  <a:srgbClr val="FFFFFF"/>
                </a:highlight>
                <a:latin typeface="Courier New"/>
                <a:ea typeface="Courier New"/>
                <a:cs typeface="Courier New"/>
                <a:sym typeface="Courier New"/>
              </a:rPr>
              <a:t>split_blocks(res);</a:t>
            </a:r>
            <a:endParaRPr sz="2400"/>
          </a:p>
        </p:txBody>
      </p:sp>
      <p:sp>
        <p:nvSpPr>
          <p:cNvPr id="1219" name="Google Shape;1219;gcabc1c5b11_0_926"/>
          <p:cNvSpPr txBox="1"/>
          <p:nvPr/>
        </p:nvSpPr>
        <p:spPr>
          <a:xfrm>
            <a:off x="2101250" y="3376375"/>
            <a:ext cx="183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a:t>I/O планировщик</a:t>
            </a:r>
            <a:endParaRPr/>
          </a:p>
        </p:txBody>
      </p:sp>
      <p:cxnSp>
        <p:nvCxnSpPr>
          <p:cNvPr id="1220" name="Google Shape;1220;gcabc1c5b11_0_926"/>
          <p:cNvCxnSpPr>
            <a:endCxn id="1219" idx="1"/>
          </p:cNvCxnSpPr>
          <p:nvPr/>
        </p:nvCxnSpPr>
        <p:spPr>
          <a:xfrm>
            <a:off x="1178750" y="3377275"/>
            <a:ext cx="922500" cy="199200"/>
          </a:xfrm>
          <a:prstGeom prst="straightConnector1">
            <a:avLst/>
          </a:prstGeom>
          <a:noFill/>
          <a:ln cap="flat" cmpd="sng" w="28575">
            <a:solidFill>
              <a:srgbClr val="000000"/>
            </a:solidFill>
            <a:prstDash val="solid"/>
            <a:round/>
            <a:headEnd len="med" w="med" type="none"/>
            <a:tailEnd len="med" w="med" type="triangle"/>
          </a:ln>
        </p:spPr>
      </p:cxnSp>
      <p:cxnSp>
        <p:nvCxnSpPr>
          <p:cNvPr id="1221" name="Google Shape;1221;gcabc1c5b11_0_926"/>
          <p:cNvCxnSpPr>
            <a:endCxn id="1216" idx="2"/>
          </p:cNvCxnSpPr>
          <p:nvPr/>
        </p:nvCxnSpPr>
        <p:spPr>
          <a:xfrm flipH="1" rot="10800000">
            <a:off x="3835850" y="3319475"/>
            <a:ext cx="959400" cy="257100"/>
          </a:xfrm>
          <a:prstGeom prst="straightConnector1">
            <a:avLst/>
          </a:prstGeom>
          <a:noFill/>
          <a:ln cap="flat" cmpd="sng" w="28575">
            <a:solidFill>
              <a:srgbClr val="000000"/>
            </a:solidFill>
            <a:prstDash val="solid"/>
            <a:round/>
            <a:headEnd len="med" w="med" type="stealth"/>
            <a:tailEnd len="med" w="med" type="none"/>
          </a:ln>
        </p:spPr>
      </p:cxnSp>
      <p:cxnSp>
        <p:nvCxnSpPr>
          <p:cNvPr id="1222" name="Google Shape;1222;gcabc1c5b11_0_926"/>
          <p:cNvCxnSpPr/>
          <p:nvPr/>
        </p:nvCxnSpPr>
        <p:spPr>
          <a:xfrm flipH="1">
            <a:off x="2156375" y="4199288"/>
            <a:ext cx="433800" cy="611100"/>
          </a:xfrm>
          <a:prstGeom prst="straightConnector1">
            <a:avLst/>
          </a:prstGeom>
          <a:noFill/>
          <a:ln cap="flat" cmpd="sng" w="19050">
            <a:solidFill>
              <a:srgbClr val="000000"/>
            </a:solidFill>
            <a:prstDash val="solid"/>
            <a:round/>
            <a:headEnd len="med" w="med" type="none"/>
            <a:tailEnd len="med" w="med" type="none"/>
          </a:ln>
        </p:spPr>
      </p:cxnSp>
      <p:cxnSp>
        <p:nvCxnSpPr>
          <p:cNvPr id="1223" name="Google Shape;1223;gcabc1c5b11_0_926"/>
          <p:cNvCxnSpPr/>
          <p:nvPr/>
        </p:nvCxnSpPr>
        <p:spPr>
          <a:xfrm>
            <a:off x="2176025" y="4810400"/>
            <a:ext cx="394500" cy="484200"/>
          </a:xfrm>
          <a:prstGeom prst="straightConnector1">
            <a:avLst/>
          </a:prstGeom>
          <a:noFill/>
          <a:ln cap="flat" cmpd="sng" w="19050">
            <a:solidFill>
              <a:srgbClr val="000000"/>
            </a:solidFill>
            <a:prstDash val="solid"/>
            <a:round/>
            <a:headEnd len="med" w="med" type="none"/>
            <a:tailEnd len="med" w="med" type="stealth"/>
          </a:ln>
        </p:spPr>
      </p:cxnSp>
      <p:sp>
        <p:nvSpPr>
          <p:cNvPr id="1224" name="Google Shape;1224;gcabc1c5b11_0_926"/>
          <p:cNvSpPr txBox="1"/>
          <p:nvPr/>
        </p:nvSpPr>
        <p:spPr>
          <a:xfrm>
            <a:off x="7190963" y="2987375"/>
            <a:ext cx="198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read_blocks(3, 1, 4, 2);</a:t>
            </a:r>
            <a:endParaRPr sz="1200"/>
          </a:p>
        </p:txBody>
      </p:sp>
      <p:sp>
        <p:nvSpPr>
          <p:cNvPr id="1225" name="Google Shape;1225;gcabc1c5b11_0_926"/>
          <p:cNvSpPr txBox="1"/>
          <p:nvPr/>
        </p:nvSpPr>
        <p:spPr>
          <a:xfrm>
            <a:off x="7236413" y="4925288"/>
            <a:ext cx="189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read_blocks(1, 2, 3, 4)</a:t>
            </a:r>
            <a:r>
              <a:rPr lang="ru-RU" sz="1200"/>
              <a:t>;</a:t>
            </a:r>
            <a:endParaRPr sz="1200"/>
          </a:p>
        </p:txBody>
      </p:sp>
      <p:cxnSp>
        <p:nvCxnSpPr>
          <p:cNvPr id="1226" name="Google Shape;1226;gcabc1c5b11_0_926"/>
          <p:cNvCxnSpPr>
            <a:stCxn id="1225" idx="2"/>
          </p:cNvCxnSpPr>
          <p:nvPr/>
        </p:nvCxnSpPr>
        <p:spPr>
          <a:xfrm>
            <a:off x="8184113" y="5294588"/>
            <a:ext cx="1800" cy="300300"/>
          </a:xfrm>
          <a:prstGeom prst="straightConnector1">
            <a:avLst/>
          </a:prstGeom>
          <a:noFill/>
          <a:ln cap="flat" cmpd="sng" w="19050">
            <a:solidFill>
              <a:srgbClr val="000000"/>
            </a:solidFill>
            <a:prstDash val="solid"/>
            <a:round/>
            <a:headEnd len="med" w="med" type="none"/>
            <a:tailEnd len="med" w="med" type="stealth"/>
          </a:ln>
        </p:spPr>
      </p:cxnSp>
      <p:cxnSp>
        <p:nvCxnSpPr>
          <p:cNvPr id="1227" name="Google Shape;1227;gcabc1c5b11_0_926"/>
          <p:cNvCxnSpPr>
            <a:stCxn id="1211" idx="3"/>
          </p:cNvCxnSpPr>
          <p:nvPr/>
        </p:nvCxnSpPr>
        <p:spPr>
          <a:xfrm flipH="1" rot="10800000">
            <a:off x="3433146" y="4723500"/>
            <a:ext cx="350700" cy="517500"/>
          </a:xfrm>
          <a:prstGeom prst="straightConnector1">
            <a:avLst/>
          </a:prstGeom>
          <a:noFill/>
          <a:ln cap="flat" cmpd="sng" w="19050">
            <a:solidFill>
              <a:srgbClr val="000000"/>
            </a:solidFill>
            <a:prstDash val="solid"/>
            <a:round/>
            <a:headEnd len="med" w="med" type="none"/>
            <a:tailEnd len="med" w="med" type="none"/>
          </a:ln>
        </p:spPr>
      </p:cxnSp>
      <p:cxnSp>
        <p:nvCxnSpPr>
          <p:cNvPr id="1228" name="Google Shape;1228;gcabc1c5b11_0_926"/>
          <p:cNvCxnSpPr/>
          <p:nvPr/>
        </p:nvCxnSpPr>
        <p:spPr>
          <a:xfrm flipH="1" rot="10800000">
            <a:off x="3783846" y="4535900"/>
            <a:ext cx="596100" cy="180900"/>
          </a:xfrm>
          <a:prstGeom prst="straightConnector1">
            <a:avLst/>
          </a:prstGeom>
          <a:noFill/>
          <a:ln cap="flat" cmpd="sng" w="19050">
            <a:solidFill>
              <a:srgbClr val="000000"/>
            </a:solidFill>
            <a:prstDash val="solid"/>
            <a:round/>
            <a:headEnd len="med" w="med" type="none"/>
            <a:tailEnd len="med" w="med" type="stealth"/>
          </a:ln>
        </p:spPr>
      </p:cxnSp>
      <p:cxnSp>
        <p:nvCxnSpPr>
          <p:cNvPr id="1229" name="Google Shape;1229;gcabc1c5b11_0_926"/>
          <p:cNvCxnSpPr/>
          <p:nvPr/>
        </p:nvCxnSpPr>
        <p:spPr>
          <a:xfrm flipH="1" rot="10800000">
            <a:off x="3783850" y="4187600"/>
            <a:ext cx="114000" cy="509100"/>
          </a:xfrm>
          <a:prstGeom prst="straightConnector1">
            <a:avLst/>
          </a:prstGeom>
          <a:noFill/>
          <a:ln cap="flat" cmpd="sng" w="19050">
            <a:solidFill>
              <a:srgbClr val="000000"/>
            </a:solidFill>
            <a:prstDash val="solid"/>
            <a:round/>
            <a:headEnd len="med" w="med" type="none"/>
            <a:tailEnd len="med" w="med" type="stealth"/>
          </a:ln>
        </p:spPr>
      </p:cxnSp>
      <p:sp>
        <p:nvSpPr>
          <p:cNvPr id="1230" name="Google Shape;1230;gcabc1c5b11_0_926"/>
          <p:cNvSpPr txBox="1"/>
          <p:nvPr/>
        </p:nvSpPr>
        <p:spPr>
          <a:xfrm>
            <a:off x="7190975" y="3422075"/>
            <a:ext cx="183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a:t>I/O планировщик</a:t>
            </a:r>
            <a:endParaRPr/>
          </a:p>
        </p:txBody>
      </p:sp>
      <p:cxnSp>
        <p:nvCxnSpPr>
          <p:cNvPr id="1231" name="Google Shape;1231;gcabc1c5b11_0_926"/>
          <p:cNvCxnSpPr/>
          <p:nvPr/>
        </p:nvCxnSpPr>
        <p:spPr>
          <a:xfrm>
            <a:off x="8183213" y="4687938"/>
            <a:ext cx="1800" cy="300300"/>
          </a:xfrm>
          <a:prstGeom prst="straightConnector1">
            <a:avLst/>
          </a:prstGeom>
          <a:noFill/>
          <a:ln cap="flat" cmpd="sng" w="19050">
            <a:solidFill>
              <a:srgbClr val="000000"/>
            </a:solidFill>
            <a:prstDash val="solid"/>
            <a:round/>
            <a:headEnd len="med" w="med" type="none"/>
            <a:tailEnd len="med" w="med" type="stealth"/>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gcabc1c5b11_0_93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Linux I/O elevator (1/2)</a:t>
            </a:r>
            <a:endParaRPr/>
          </a:p>
        </p:txBody>
      </p:sp>
      <p:sp>
        <p:nvSpPr>
          <p:cNvPr id="1237" name="Google Shape;1237;gcabc1c5b11_0_93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238" name="Google Shape;1238;gcabc1c5b11_0_931"/>
          <p:cNvPicPr preferRelativeResize="0"/>
          <p:nvPr/>
        </p:nvPicPr>
        <p:blipFill>
          <a:blip r:embed="rId3">
            <a:alphaModFix/>
          </a:blip>
          <a:stretch>
            <a:fillRect/>
          </a:stretch>
        </p:blipFill>
        <p:spPr>
          <a:xfrm>
            <a:off x="2319696" y="1389769"/>
            <a:ext cx="7552607" cy="4940782"/>
          </a:xfrm>
          <a:prstGeom prst="rect">
            <a:avLst/>
          </a:prstGeom>
          <a:noFill/>
          <a:ln>
            <a:noFill/>
          </a:ln>
        </p:spPr>
      </p:pic>
      <p:sp>
        <p:nvSpPr>
          <p:cNvPr id="1239" name="Google Shape;1239;gcabc1c5b11_0_931"/>
          <p:cNvSpPr txBox="1"/>
          <p:nvPr/>
        </p:nvSpPr>
        <p:spPr>
          <a:xfrm>
            <a:off x="8411775" y="3696875"/>
            <a:ext cx="3094200" cy="1542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solidFill>
                  <a:srgbClr val="FF0000"/>
                </a:solidFill>
                <a:highlight>
                  <a:srgbClr val="FFFFFF"/>
                </a:highlight>
              </a:rPr>
              <a:t>*</a:t>
            </a:r>
            <a:r>
              <a:rPr lang="ru-RU" sz="1800">
                <a:highlight>
                  <a:srgbClr val="FFFFFF"/>
                </a:highlight>
              </a:rPr>
              <a:t> если в очереди есть запрос, старше некоторого порога, то все новые идут в конец</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gcabc1c5b11_0_93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Linux I/O elevator (2/2)</a:t>
            </a:r>
            <a:endParaRPr/>
          </a:p>
        </p:txBody>
      </p:sp>
      <p:sp>
        <p:nvSpPr>
          <p:cNvPr id="1245" name="Google Shape;1245;gcabc1c5b11_0_93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246" name="Google Shape;1246;gcabc1c5b11_0_936"/>
          <p:cNvSpPr txBox="1"/>
          <p:nvPr/>
        </p:nvSpPr>
        <p:spPr>
          <a:xfrm>
            <a:off x="2411100" y="1612425"/>
            <a:ext cx="7369800" cy="184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2250">
                <a:highlight>
                  <a:srgbClr val="FFFFFF"/>
                </a:highlight>
              </a:rPr>
              <a:t>Итог:</a:t>
            </a:r>
            <a:endParaRPr b="1" sz="2250">
              <a:highlight>
                <a:srgbClr val="FFFFFF"/>
              </a:highlight>
            </a:endParaRPr>
          </a:p>
          <a:p>
            <a:pPr indent="-371475" lvl="0" marL="673100" rtl="0" algn="l">
              <a:lnSpc>
                <a:spcPct val="115000"/>
              </a:lnSpc>
              <a:spcBef>
                <a:spcPts val="900"/>
              </a:spcBef>
              <a:spcAft>
                <a:spcPts val="0"/>
              </a:spcAft>
              <a:buSzPts val="2250"/>
              <a:buChar char="●"/>
            </a:pPr>
            <a:r>
              <a:rPr lang="ru-RU" sz="2250">
                <a:highlight>
                  <a:srgbClr val="FFFFFF"/>
                </a:highlight>
              </a:rPr>
              <a:t>- простой</a:t>
            </a:r>
            <a:endParaRPr sz="2250">
              <a:highlight>
                <a:srgbClr val="FFFFFF"/>
              </a:highlight>
            </a:endParaRPr>
          </a:p>
          <a:p>
            <a:pPr indent="-371475" lvl="0" marL="673100" rtl="0" algn="l">
              <a:lnSpc>
                <a:spcPct val="115000"/>
              </a:lnSpc>
              <a:spcBef>
                <a:spcPts val="0"/>
              </a:spcBef>
              <a:spcAft>
                <a:spcPts val="0"/>
              </a:spcAft>
              <a:buSzPts val="2250"/>
              <a:buChar char="●"/>
            </a:pPr>
            <a:r>
              <a:rPr lang="ru-RU" sz="2250">
                <a:highlight>
                  <a:srgbClr val="FFFFFF"/>
                </a:highlight>
              </a:rPr>
              <a:t>- нет гарантий задержки</a:t>
            </a:r>
            <a:endParaRPr sz="2250">
              <a:highlight>
                <a:srgbClr val="FFFFFF"/>
              </a:highlight>
            </a:endParaRPr>
          </a:p>
          <a:p>
            <a:pPr indent="-371475" lvl="0" marL="673100" rtl="0" algn="l">
              <a:lnSpc>
                <a:spcPct val="115000"/>
              </a:lnSpc>
              <a:spcBef>
                <a:spcPts val="0"/>
              </a:spcBef>
              <a:spcAft>
                <a:spcPts val="0"/>
              </a:spcAft>
              <a:buSzPts val="2250"/>
              <a:buChar char="●"/>
            </a:pPr>
            <a:r>
              <a:rPr lang="ru-RU" sz="2250">
                <a:highlight>
                  <a:srgbClr val="FFFFFF"/>
                </a:highlight>
              </a:rPr>
              <a:t>- нет защиты от write starving</a:t>
            </a:r>
            <a:endParaRPr/>
          </a:p>
        </p:txBody>
      </p:sp>
      <p:sp>
        <p:nvSpPr>
          <p:cNvPr id="1247" name="Google Shape;1247;gcabc1c5b11_0_936"/>
          <p:cNvSpPr txBox="1"/>
          <p:nvPr/>
        </p:nvSpPr>
        <p:spPr>
          <a:xfrm>
            <a:off x="2430075" y="3847900"/>
            <a:ext cx="68313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Write starving - феномен "голодающих записей". Чтения более требовательны к скорости, но их предпочтение в планировщике морит записи "голодом" до устройства.</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000"/>
                                        <p:tgtEl>
                                          <p:spTgt spid="1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gcabc1c5b11_0_94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Deadline</a:t>
            </a:r>
            <a:r>
              <a:rPr lang="ru-RU"/>
              <a:t> I/O scheduler (1/2)</a:t>
            </a:r>
            <a:endParaRPr/>
          </a:p>
        </p:txBody>
      </p:sp>
      <p:sp>
        <p:nvSpPr>
          <p:cNvPr id="1253" name="Google Shape;1253;gcabc1c5b11_0_94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254" name="Google Shape;1254;gcabc1c5b11_0_941"/>
          <p:cNvPicPr preferRelativeResize="0"/>
          <p:nvPr/>
        </p:nvPicPr>
        <p:blipFill>
          <a:blip r:embed="rId3">
            <a:alphaModFix/>
          </a:blip>
          <a:stretch>
            <a:fillRect/>
          </a:stretch>
        </p:blipFill>
        <p:spPr>
          <a:xfrm>
            <a:off x="3219750" y="1697819"/>
            <a:ext cx="4276725" cy="2847975"/>
          </a:xfrm>
          <a:prstGeom prst="rect">
            <a:avLst/>
          </a:prstGeom>
          <a:noFill/>
          <a:ln>
            <a:noFill/>
          </a:ln>
        </p:spPr>
      </p:pic>
      <p:pic>
        <p:nvPicPr>
          <p:cNvPr id="1255" name="Google Shape;1255;gcabc1c5b11_0_941"/>
          <p:cNvPicPr preferRelativeResize="0"/>
          <p:nvPr/>
        </p:nvPicPr>
        <p:blipFill>
          <a:blip r:embed="rId4">
            <a:alphaModFix/>
          </a:blip>
          <a:stretch>
            <a:fillRect/>
          </a:stretch>
        </p:blipFill>
        <p:spPr>
          <a:xfrm>
            <a:off x="7777750" y="2910469"/>
            <a:ext cx="857250" cy="876300"/>
          </a:xfrm>
          <a:prstGeom prst="rect">
            <a:avLst/>
          </a:prstGeom>
          <a:noFill/>
          <a:ln>
            <a:noFill/>
          </a:ln>
        </p:spPr>
      </p:pic>
      <p:sp>
        <p:nvSpPr>
          <p:cNvPr id="1256" name="Google Shape;1256;gcabc1c5b11_0_941"/>
          <p:cNvSpPr txBox="1"/>
          <p:nvPr/>
        </p:nvSpPr>
        <p:spPr>
          <a:xfrm>
            <a:off x="647975" y="3375425"/>
            <a:ext cx="2290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Положить в 2 из 3х очередей. У чтений дедлайн меньше в 10 раз.</a:t>
            </a:r>
            <a:endParaRPr/>
          </a:p>
        </p:txBody>
      </p:sp>
      <p:sp>
        <p:nvSpPr>
          <p:cNvPr id="1257" name="Google Shape;1257;gcabc1c5b11_0_941"/>
          <p:cNvSpPr/>
          <p:nvPr/>
        </p:nvSpPr>
        <p:spPr>
          <a:xfrm>
            <a:off x="1339650" y="1754675"/>
            <a:ext cx="495600" cy="482100"/>
          </a:xfrm>
          <a:prstGeom prst="rect">
            <a:avLst/>
          </a:prstGeom>
          <a:solidFill>
            <a:srgbClr val="93C47D"/>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gcabc1c5b11_0_941"/>
          <p:cNvSpPr txBox="1"/>
          <p:nvPr/>
        </p:nvSpPr>
        <p:spPr>
          <a:xfrm>
            <a:off x="736700" y="1687925"/>
            <a:ext cx="669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RU" sz="2800"/>
              <a:t>+</a:t>
            </a:r>
            <a:endParaRPr sz="2800"/>
          </a:p>
        </p:txBody>
      </p:sp>
      <p:cxnSp>
        <p:nvCxnSpPr>
          <p:cNvPr id="1259" name="Google Shape;1259;gcabc1c5b11_0_941"/>
          <p:cNvCxnSpPr/>
          <p:nvPr/>
        </p:nvCxnSpPr>
        <p:spPr>
          <a:xfrm>
            <a:off x="1567150" y="2250275"/>
            <a:ext cx="843900" cy="723300"/>
          </a:xfrm>
          <a:prstGeom prst="straightConnector1">
            <a:avLst/>
          </a:prstGeom>
          <a:noFill/>
          <a:ln cap="flat" cmpd="sng" w="19050">
            <a:solidFill>
              <a:srgbClr val="000000"/>
            </a:solidFill>
            <a:prstDash val="solid"/>
            <a:round/>
            <a:headEnd len="med" w="med" type="none"/>
            <a:tailEnd len="med" w="med" type="none"/>
          </a:ln>
        </p:spPr>
      </p:cxnSp>
      <p:cxnSp>
        <p:nvCxnSpPr>
          <p:cNvPr id="1260" name="Google Shape;1260;gcabc1c5b11_0_941"/>
          <p:cNvCxnSpPr/>
          <p:nvPr/>
        </p:nvCxnSpPr>
        <p:spPr>
          <a:xfrm>
            <a:off x="2411050" y="2973575"/>
            <a:ext cx="910800" cy="1346100"/>
          </a:xfrm>
          <a:prstGeom prst="straightConnector1">
            <a:avLst/>
          </a:prstGeom>
          <a:noFill/>
          <a:ln cap="flat" cmpd="sng" w="19050">
            <a:solidFill>
              <a:srgbClr val="000000"/>
            </a:solidFill>
            <a:prstDash val="solid"/>
            <a:round/>
            <a:headEnd len="med" w="med" type="none"/>
            <a:tailEnd len="med" w="med" type="stealth"/>
          </a:ln>
        </p:spPr>
      </p:cxnSp>
      <p:cxnSp>
        <p:nvCxnSpPr>
          <p:cNvPr id="1261" name="Google Shape;1261;gcabc1c5b11_0_941"/>
          <p:cNvCxnSpPr/>
          <p:nvPr/>
        </p:nvCxnSpPr>
        <p:spPr>
          <a:xfrm flipH="1" rot="10800000">
            <a:off x="2411025" y="2277200"/>
            <a:ext cx="816900" cy="689700"/>
          </a:xfrm>
          <a:prstGeom prst="straightConnector1">
            <a:avLst/>
          </a:prstGeom>
          <a:noFill/>
          <a:ln cap="flat" cmpd="sng" w="19050">
            <a:solidFill>
              <a:srgbClr val="000000"/>
            </a:solidFill>
            <a:prstDash val="solid"/>
            <a:round/>
            <a:headEnd len="med" w="med" type="none"/>
            <a:tailEnd len="med" w="med" type="stealth"/>
          </a:ln>
        </p:spPr>
      </p:cxnSp>
      <p:cxnSp>
        <p:nvCxnSpPr>
          <p:cNvPr id="1262" name="Google Shape;1262;gcabc1c5b11_0_941"/>
          <p:cNvCxnSpPr/>
          <p:nvPr/>
        </p:nvCxnSpPr>
        <p:spPr>
          <a:xfrm>
            <a:off x="2411025" y="2980275"/>
            <a:ext cx="917400" cy="281100"/>
          </a:xfrm>
          <a:prstGeom prst="straightConnector1">
            <a:avLst/>
          </a:prstGeom>
          <a:noFill/>
          <a:ln cap="flat" cmpd="sng" w="19050">
            <a:solidFill>
              <a:srgbClr val="000000"/>
            </a:solidFill>
            <a:prstDash val="solid"/>
            <a:round/>
            <a:headEnd len="med" w="med" type="none"/>
            <a:tailEnd len="med" w="med" type="stealth"/>
          </a:ln>
        </p:spPr>
      </p:cxnSp>
      <p:sp>
        <p:nvSpPr>
          <p:cNvPr id="1263" name="Google Shape;1263;gcabc1c5b11_0_941"/>
          <p:cNvSpPr txBox="1"/>
          <p:nvPr/>
        </p:nvSpPr>
        <p:spPr>
          <a:xfrm>
            <a:off x="2938475" y="4545800"/>
            <a:ext cx="5371200" cy="213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req_t pick_next()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req_t ro = next_ro();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req_t rw = next_rw();</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(ro.deadline &lt;= curr_time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rw.deadline &lt;= curr_time)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(ro.deadline &lt; rw.deadline)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ro;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rw;</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next_merge_sort();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900"/>
          </a:p>
        </p:txBody>
      </p:sp>
      <p:sp>
        <p:nvSpPr>
          <p:cNvPr id="1264" name="Google Shape;1264;gcabc1c5b11_0_941"/>
          <p:cNvSpPr/>
          <p:nvPr/>
        </p:nvSpPr>
        <p:spPr>
          <a:xfrm>
            <a:off x="6091075" y="5942500"/>
            <a:ext cx="1293000" cy="2028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a:solidFill>
                  <a:srgbClr val="980000"/>
                </a:solidFill>
              </a:rPr>
              <a:t>pseudocode</a:t>
            </a:r>
            <a:endParaRPr>
              <a:solidFill>
                <a:srgbClr val="98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par>
                                <p:cTn fill="hold" nodeType="with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000"/>
                                        <p:tgtEl>
                                          <p:spTgt spid="1258"/>
                                        </p:tgtEl>
                                      </p:cBhvr>
                                    </p:animEffect>
                                  </p:childTnLst>
                                </p:cTn>
                              </p:par>
                              <p:par>
                                <p:cTn fill="hold" nodeType="with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par>
                                <p:cTn fill="hold" nodeType="with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000"/>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000"/>
                                        <p:tgtEl>
                                          <p:spTgt spid="1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000"/>
                                        <p:tgtEl>
                                          <p:spTgt spid="1263"/>
                                        </p:tgtEl>
                                      </p:cBhvr>
                                    </p:animEffect>
                                  </p:childTnLst>
                                </p:cTn>
                              </p:par>
                              <p:par>
                                <p:cTn fill="hold" nodeType="with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000"/>
                                        <p:tgtEl>
                                          <p:spTgt spid="1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gce8a7edc15_0_68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Deadline I/O scheduler (2/2)</a:t>
            </a:r>
            <a:endParaRPr/>
          </a:p>
        </p:txBody>
      </p:sp>
      <p:sp>
        <p:nvSpPr>
          <p:cNvPr id="1270" name="Google Shape;1270;gce8a7edc15_0_68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271" name="Google Shape;1271;gce8a7edc15_0_681"/>
          <p:cNvSpPr txBox="1"/>
          <p:nvPr>
            <p:ph idx="1" type="body"/>
          </p:nvPr>
        </p:nvSpPr>
        <p:spPr>
          <a:xfrm>
            <a:off x="2747025" y="2114925"/>
            <a:ext cx="8169600" cy="16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b="1" lang="ru-RU" sz="2200"/>
              <a:t>Вопрос </a:t>
            </a:r>
            <a:r>
              <a:rPr lang="ru-RU" sz="2200"/>
              <a:t>(2 балла)</a:t>
            </a:r>
            <a:r>
              <a:rPr b="1" lang="ru-RU" sz="2200"/>
              <a:t>:</a:t>
            </a:r>
            <a:r>
              <a:rPr lang="ru-RU" sz="2200"/>
              <a:t> </a:t>
            </a:r>
            <a:r>
              <a:rPr lang="ru-RU"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sz="22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Как Deadline I/O Scheduler решает проблему голодающих записей?</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1272" name="Google Shape;1272;gce8a7edc15_0_681"/>
          <p:cNvSpPr txBox="1"/>
          <p:nvPr/>
        </p:nvSpPr>
        <p:spPr>
          <a:xfrm>
            <a:off x="3798525" y="4022625"/>
            <a:ext cx="60666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Вводится ограничение на число подряд выполненных чтений.</a:t>
            </a:r>
            <a:endParaRPr sz="2600"/>
          </a:p>
        </p:txBody>
      </p:sp>
      <p:pic>
        <p:nvPicPr>
          <p:cNvPr id="1273" name="Google Shape;1273;gce8a7edc15_0_681"/>
          <p:cNvPicPr preferRelativeResize="0"/>
          <p:nvPr/>
        </p:nvPicPr>
        <p:blipFill>
          <a:blip r:embed="rId3">
            <a:alphaModFix/>
          </a:blip>
          <a:stretch>
            <a:fillRect/>
          </a:stretch>
        </p:blipFill>
        <p:spPr>
          <a:xfrm>
            <a:off x="1122530" y="1556600"/>
            <a:ext cx="1101325" cy="1573300"/>
          </a:xfrm>
          <a:prstGeom prst="rect">
            <a:avLst/>
          </a:prstGeom>
          <a:noFill/>
          <a:ln>
            <a:noFill/>
          </a:ln>
        </p:spPr>
      </p:pic>
      <p:pic>
        <p:nvPicPr>
          <p:cNvPr id="1274" name="Google Shape;1274;gce8a7edc15_0_681"/>
          <p:cNvPicPr preferRelativeResize="0"/>
          <p:nvPr/>
        </p:nvPicPr>
        <p:blipFill>
          <a:blip r:embed="rId4">
            <a:alphaModFix/>
          </a:blip>
          <a:stretch>
            <a:fillRect/>
          </a:stretch>
        </p:blipFill>
        <p:spPr>
          <a:xfrm>
            <a:off x="982563" y="1612425"/>
            <a:ext cx="1437890" cy="16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gcabc1c5b11_0_95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Anticipatory</a:t>
            </a:r>
            <a:r>
              <a:rPr lang="ru-RU"/>
              <a:t> I/O scheduler</a:t>
            </a:r>
            <a:endParaRPr/>
          </a:p>
        </p:txBody>
      </p:sp>
      <p:sp>
        <p:nvSpPr>
          <p:cNvPr id="1280" name="Google Shape;1280;gcabc1c5b11_0_95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281" name="Google Shape;1281;gcabc1c5b11_0_951"/>
          <p:cNvSpPr txBox="1"/>
          <p:nvPr/>
        </p:nvSpPr>
        <p:spPr>
          <a:xfrm>
            <a:off x="849600" y="1899750"/>
            <a:ext cx="35361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"Предупреждающий"</a:t>
            </a:r>
            <a:endParaRPr/>
          </a:p>
        </p:txBody>
      </p:sp>
      <p:sp>
        <p:nvSpPr>
          <p:cNvPr id="1282" name="Google Shape;1282;gcabc1c5b11_0_951"/>
          <p:cNvSpPr txBox="1"/>
          <p:nvPr/>
        </p:nvSpPr>
        <p:spPr>
          <a:xfrm>
            <a:off x="849600" y="2853463"/>
            <a:ext cx="51300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Как Deadline, но после выполнения чтения ждет несколько мс на случай новых чтений.</a:t>
            </a:r>
            <a:endParaRPr/>
          </a:p>
        </p:txBody>
      </p:sp>
      <p:sp>
        <p:nvSpPr>
          <p:cNvPr id="1283" name="Google Shape;1283;gcabc1c5b11_0_951"/>
          <p:cNvSpPr txBox="1"/>
          <p:nvPr/>
        </p:nvSpPr>
        <p:spPr>
          <a:xfrm>
            <a:off x="849600" y="4553625"/>
            <a:ext cx="5518500" cy="9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Типичная "читалка" - последовательные блокирующие чтения.</a:t>
            </a:r>
            <a:endParaRPr/>
          </a:p>
        </p:txBody>
      </p:sp>
      <p:sp>
        <p:nvSpPr>
          <p:cNvPr id="1284" name="Google Shape;1284;gcabc1c5b11_0_951"/>
          <p:cNvSpPr txBox="1"/>
          <p:nvPr/>
        </p:nvSpPr>
        <p:spPr>
          <a:xfrm>
            <a:off x="6536550" y="1437900"/>
            <a:ext cx="51300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while</a:t>
            </a:r>
            <a:r>
              <a:rPr lang="ru-RU" sz="1650">
                <a:solidFill>
                  <a:srgbClr val="37474F"/>
                </a:solidFill>
                <a:latin typeface="Roboto Mono"/>
                <a:ea typeface="Roboto Mono"/>
                <a:cs typeface="Roboto Mono"/>
                <a:sym typeface="Roboto Mono"/>
              </a:rPr>
              <a:t> (read(fd, buf, size) !=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do something ...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D81B60"/>
                </a:solidFill>
                <a:latin typeface="Roboto Mono"/>
                <a:ea typeface="Roboto Mono"/>
                <a:cs typeface="Roboto Mono"/>
                <a:sym typeface="Roboto Mono"/>
              </a:rPr>
              <a:t>/* ... */</a:t>
            </a:r>
            <a:endParaRPr/>
          </a:p>
        </p:txBody>
      </p:sp>
      <p:sp>
        <p:nvSpPr>
          <p:cNvPr id="1285" name="Google Shape;1285;gcabc1c5b11_0_951"/>
          <p:cNvSpPr/>
          <p:nvPr/>
        </p:nvSpPr>
        <p:spPr>
          <a:xfrm>
            <a:off x="9106200" y="2616500"/>
            <a:ext cx="1293000" cy="2028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a:solidFill>
                  <a:srgbClr val="980000"/>
                </a:solidFill>
              </a:rPr>
              <a:t>pseudocode</a:t>
            </a:r>
            <a:endParaRPr>
              <a:solidFill>
                <a:srgbClr val="980000"/>
              </a:solidFill>
            </a:endParaRPr>
          </a:p>
        </p:txBody>
      </p:sp>
      <p:sp>
        <p:nvSpPr>
          <p:cNvPr id="1286" name="Google Shape;1286;gcabc1c5b11_0_951"/>
          <p:cNvSpPr/>
          <p:nvPr/>
        </p:nvSpPr>
        <p:spPr>
          <a:xfrm>
            <a:off x="7072325"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cabc1c5b11_0_951"/>
          <p:cNvSpPr/>
          <p:nvPr/>
        </p:nvSpPr>
        <p:spPr>
          <a:xfrm>
            <a:off x="7814075"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cabc1c5b11_0_951"/>
          <p:cNvSpPr/>
          <p:nvPr/>
        </p:nvSpPr>
        <p:spPr>
          <a:xfrm>
            <a:off x="8555825"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gcabc1c5b11_0_951"/>
          <p:cNvSpPr/>
          <p:nvPr/>
        </p:nvSpPr>
        <p:spPr>
          <a:xfrm>
            <a:off x="9297575"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gcabc1c5b11_0_951"/>
          <p:cNvSpPr/>
          <p:nvPr/>
        </p:nvSpPr>
        <p:spPr>
          <a:xfrm>
            <a:off x="9970500" y="4152300"/>
            <a:ext cx="428700" cy="4014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1" name="Google Shape;1291;gcabc1c5b11_0_951"/>
          <p:cNvCxnSpPr>
            <a:endCxn id="1286" idx="0"/>
          </p:cNvCxnSpPr>
          <p:nvPr/>
        </p:nvCxnSpPr>
        <p:spPr>
          <a:xfrm flipH="1">
            <a:off x="7286675" y="3388800"/>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292" name="Google Shape;1292;gcabc1c5b11_0_951"/>
          <p:cNvCxnSpPr/>
          <p:nvPr/>
        </p:nvCxnSpPr>
        <p:spPr>
          <a:xfrm flipH="1">
            <a:off x="8015075" y="3388800"/>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293" name="Google Shape;1293;gcabc1c5b11_0_951"/>
          <p:cNvCxnSpPr/>
          <p:nvPr/>
        </p:nvCxnSpPr>
        <p:spPr>
          <a:xfrm flipH="1">
            <a:off x="8821450" y="3417475"/>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294" name="Google Shape;1294;gcabc1c5b11_0_951"/>
          <p:cNvCxnSpPr/>
          <p:nvPr/>
        </p:nvCxnSpPr>
        <p:spPr>
          <a:xfrm flipH="1">
            <a:off x="9498575" y="3388800"/>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295" name="Google Shape;1295;gcabc1c5b11_0_951"/>
          <p:cNvCxnSpPr/>
          <p:nvPr/>
        </p:nvCxnSpPr>
        <p:spPr>
          <a:xfrm flipH="1">
            <a:off x="10171500" y="3417475"/>
            <a:ext cx="227700" cy="763500"/>
          </a:xfrm>
          <a:prstGeom prst="straightConnector1">
            <a:avLst/>
          </a:prstGeom>
          <a:noFill/>
          <a:ln cap="flat" cmpd="sng" w="19050">
            <a:solidFill>
              <a:srgbClr val="000000"/>
            </a:solidFill>
            <a:prstDash val="solid"/>
            <a:round/>
            <a:headEnd len="med" w="med" type="none"/>
            <a:tailEnd len="med" w="med" type="stealth"/>
          </a:ln>
        </p:spPr>
      </p:cxnSp>
      <p:cxnSp>
        <p:nvCxnSpPr>
          <p:cNvPr id="1296" name="Google Shape;1296;gcabc1c5b11_0_951"/>
          <p:cNvCxnSpPr/>
          <p:nvPr/>
        </p:nvCxnSpPr>
        <p:spPr>
          <a:xfrm>
            <a:off x="7072325" y="4915800"/>
            <a:ext cx="3147600" cy="0"/>
          </a:xfrm>
          <a:prstGeom prst="straightConnector1">
            <a:avLst/>
          </a:prstGeom>
          <a:noFill/>
          <a:ln cap="flat" cmpd="sng" w="19050">
            <a:solidFill>
              <a:srgbClr val="000000"/>
            </a:solidFill>
            <a:prstDash val="dot"/>
            <a:round/>
            <a:headEnd len="med" w="med" type="none"/>
            <a:tailEnd len="med" w="med" type="none"/>
          </a:ln>
        </p:spPr>
      </p:cxnSp>
      <p:cxnSp>
        <p:nvCxnSpPr>
          <p:cNvPr id="1297" name="Google Shape;1297;gcabc1c5b11_0_951"/>
          <p:cNvCxnSpPr/>
          <p:nvPr/>
        </p:nvCxnSpPr>
        <p:spPr>
          <a:xfrm rot="10800000">
            <a:off x="6871500" y="4647800"/>
            <a:ext cx="214200" cy="281400"/>
          </a:xfrm>
          <a:prstGeom prst="straightConnector1">
            <a:avLst/>
          </a:prstGeom>
          <a:noFill/>
          <a:ln cap="flat" cmpd="sng" w="19050">
            <a:solidFill>
              <a:srgbClr val="000000"/>
            </a:solidFill>
            <a:prstDash val="dot"/>
            <a:round/>
            <a:headEnd len="med" w="med" type="none"/>
            <a:tailEnd len="med" w="med" type="none"/>
          </a:ln>
        </p:spPr>
      </p:cxnSp>
      <p:cxnSp>
        <p:nvCxnSpPr>
          <p:cNvPr id="1298" name="Google Shape;1298;gcabc1c5b11_0_951"/>
          <p:cNvCxnSpPr/>
          <p:nvPr/>
        </p:nvCxnSpPr>
        <p:spPr>
          <a:xfrm flipH="1" rot="10800000">
            <a:off x="10206625" y="4661400"/>
            <a:ext cx="194100" cy="254400"/>
          </a:xfrm>
          <a:prstGeom prst="straightConnector1">
            <a:avLst/>
          </a:prstGeom>
          <a:noFill/>
          <a:ln cap="flat" cmpd="sng" w="19050">
            <a:solidFill>
              <a:srgbClr val="000000"/>
            </a:solidFill>
            <a:prstDash val="dot"/>
            <a:round/>
            <a:headEnd len="med" w="med" type="none"/>
            <a:tailEnd len="med" w="med" type="none"/>
          </a:ln>
        </p:spPr>
      </p:cxnSp>
      <p:pic>
        <p:nvPicPr>
          <p:cNvPr id="1299" name="Google Shape;1299;gcabc1c5b11_0_951"/>
          <p:cNvPicPr preferRelativeResize="0"/>
          <p:nvPr/>
        </p:nvPicPr>
        <p:blipFill>
          <a:blip r:embed="rId3">
            <a:alphaModFix/>
          </a:blip>
          <a:stretch>
            <a:fillRect/>
          </a:stretch>
        </p:blipFill>
        <p:spPr>
          <a:xfrm>
            <a:off x="7085688" y="5119975"/>
            <a:ext cx="857250" cy="923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gcabc1c5b11_0_9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CFQ</a:t>
            </a:r>
            <a:r>
              <a:rPr lang="ru-RU"/>
              <a:t> I/O scheduler</a:t>
            </a:r>
            <a:endParaRPr/>
          </a:p>
        </p:txBody>
      </p:sp>
      <p:sp>
        <p:nvSpPr>
          <p:cNvPr id="1305" name="Google Shape;1305;gcabc1c5b11_0_9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306" name="Google Shape;1306;gcabc1c5b11_0_956"/>
          <p:cNvSpPr txBox="1"/>
          <p:nvPr/>
        </p:nvSpPr>
        <p:spPr>
          <a:xfrm>
            <a:off x="3125925" y="1312025"/>
            <a:ext cx="54396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CFQ - </a:t>
            </a:r>
            <a:r>
              <a:rPr b="1" lang="ru-RU" sz="2700">
                <a:highlight>
                  <a:srgbClr val="FFFFFF"/>
                </a:highlight>
              </a:rPr>
              <a:t>C</a:t>
            </a:r>
            <a:r>
              <a:rPr lang="ru-RU" sz="2700">
                <a:highlight>
                  <a:srgbClr val="FFFFFF"/>
                </a:highlight>
              </a:rPr>
              <a:t>ompletely </a:t>
            </a:r>
            <a:r>
              <a:rPr b="1" lang="ru-RU" sz="2700">
                <a:highlight>
                  <a:srgbClr val="FFFFFF"/>
                </a:highlight>
              </a:rPr>
              <a:t>F</a:t>
            </a:r>
            <a:r>
              <a:rPr lang="ru-RU" sz="2700">
                <a:highlight>
                  <a:srgbClr val="FFFFFF"/>
                </a:highlight>
              </a:rPr>
              <a:t>air </a:t>
            </a:r>
            <a:r>
              <a:rPr b="1" lang="ru-RU" sz="2700">
                <a:highlight>
                  <a:srgbClr val="FFFFFF"/>
                </a:highlight>
              </a:rPr>
              <a:t>Q</a:t>
            </a:r>
            <a:r>
              <a:rPr lang="ru-RU" sz="2700">
                <a:highlight>
                  <a:srgbClr val="FFFFFF"/>
                </a:highlight>
              </a:rPr>
              <a:t>ueuing</a:t>
            </a:r>
            <a:endParaRPr/>
          </a:p>
        </p:txBody>
      </p:sp>
      <p:pic>
        <p:nvPicPr>
          <p:cNvPr id="1307" name="Google Shape;1307;gcabc1c5b11_0_956"/>
          <p:cNvPicPr preferRelativeResize="0"/>
          <p:nvPr/>
        </p:nvPicPr>
        <p:blipFill>
          <a:blip r:embed="rId3">
            <a:alphaModFix/>
          </a:blip>
          <a:stretch>
            <a:fillRect/>
          </a:stretch>
        </p:blipFill>
        <p:spPr>
          <a:xfrm>
            <a:off x="811358" y="2091350"/>
            <a:ext cx="2314575" cy="3943350"/>
          </a:xfrm>
          <a:prstGeom prst="rect">
            <a:avLst/>
          </a:prstGeom>
          <a:noFill/>
          <a:ln>
            <a:noFill/>
          </a:ln>
        </p:spPr>
      </p:pic>
      <p:sp>
        <p:nvSpPr>
          <p:cNvPr id="1308" name="Google Shape;1308;gcabc1c5b11_0_956"/>
          <p:cNvSpPr txBox="1"/>
          <p:nvPr/>
        </p:nvSpPr>
        <p:spPr>
          <a:xfrm>
            <a:off x="3365750" y="2451250"/>
            <a:ext cx="5109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Почти как CFS для процессов</a:t>
            </a:r>
            <a:endParaRPr/>
          </a:p>
        </p:txBody>
      </p:sp>
      <p:pic>
        <p:nvPicPr>
          <p:cNvPr id="1309" name="Google Shape;1309;gcabc1c5b11_0_956"/>
          <p:cNvPicPr preferRelativeResize="0"/>
          <p:nvPr/>
        </p:nvPicPr>
        <p:blipFill>
          <a:blip r:embed="rId4">
            <a:alphaModFix/>
          </a:blip>
          <a:stretch>
            <a:fillRect/>
          </a:stretch>
        </p:blipFill>
        <p:spPr>
          <a:xfrm>
            <a:off x="7169938" y="4893175"/>
            <a:ext cx="1304925" cy="1381125"/>
          </a:xfrm>
          <a:prstGeom prst="rect">
            <a:avLst/>
          </a:prstGeom>
          <a:noFill/>
          <a:ln>
            <a:noFill/>
          </a:ln>
        </p:spPr>
      </p:pic>
      <p:cxnSp>
        <p:nvCxnSpPr>
          <p:cNvPr id="1310" name="Google Shape;1310;gcabc1c5b11_0_956"/>
          <p:cNvCxnSpPr/>
          <p:nvPr/>
        </p:nvCxnSpPr>
        <p:spPr>
          <a:xfrm>
            <a:off x="3365750" y="4135763"/>
            <a:ext cx="0" cy="454500"/>
          </a:xfrm>
          <a:prstGeom prst="straightConnector1">
            <a:avLst/>
          </a:prstGeom>
          <a:noFill/>
          <a:ln cap="flat" cmpd="sng" w="19050">
            <a:solidFill>
              <a:srgbClr val="000000"/>
            </a:solidFill>
            <a:prstDash val="solid"/>
            <a:round/>
            <a:headEnd len="med" w="med" type="stealth"/>
            <a:tailEnd len="med" w="med" type="stealth"/>
          </a:ln>
        </p:spPr>
      </p:cxnSp>
      <p:cxnSp>
        <p:nvCxnSpPr>
          <p:cNvPr id="1311" name="Google Shape;1311;gcabc1c5b11_0_956"/>
          <p:cNvCxnSpPr/>
          <p:nvPr/>
        </p:nvCxnSpPr>
        <p:spPr>
          <a:xfrm>
            <a:off x="3365750" y="4659988"/>
            <a:ext cx="0" cy="454500"/>
          </a:xfrm>
          <a:prstGeom prst="straightConnector1">
            <a:avLst/>
          </a:prstGeom>
          <a:noFill/>
          <a:ln cap="flat" cmpd="sng" w="19050">
            <a:solidFill>
              <a:srgbClr val="000000"/>
            </a:solidFill>
            <a:prstDash val="solid"/>
            <a:round/>
            <a:headEnd len="med" w="med" type="stealth"/>
            <a:tailEnd len="med" w="med" type="stealth"/>
          </a:ln>
        </p:spPr>
      </p:cxnSp>
      <p:cxnSp>
        <p:nvCxnSpPr>
          <p:cNvPr id="1312" name="Google Shape;1312;gcabc1c5b11_0_956"/>
          <p:cNvCxnSpPr/>
          <p:nvPr/>
        </p:nvCxnSpPr>
        <p:spPr>
          <a:xfrm>
            <a:off x="3365750" y="5584613"/>
            <a:ext cx="0" cy="454500"/>
          </a:xfrm>
          <a:prstGeom prst="straightConnector1">
            <a:avLst/>
          </a:prstGeom>
          <a:noFill/>
          <a:ln cap="flat" cmpd="sng" w="19050">
            <a:solidFill>
              <a:srgbClr val="000000"/>
            </a:solidFill>
            <a:prstDash val="solid"/>
            <a:round/>
            <a:headEnd len="med" w="med" type="stealth"/>
            <a:tailEnd len="med" w="med" type="stealth"/>
          </a:ln>
        </p:spPr>
      </p:cxnSp>
      <p:sp>
        <p:nvSpPr>
          <p:cNvPr id="1313" name="Google Shape;1313;gcabc1c5b11_0_956"/>
          <p:cNvSpPr txBox="1"/>
          <p:nvPr/>
        </p:nvSpPr>
        <p:spPr>
          <a:xfrm>
            <a:off x="3558550" y="4147463"/>
            <a:ext cx="13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time slice</a:t>
            </a:r>
            <a:endParaRPr sz="1600"/>
          </a:p>
        </p:txBody>
      </p:sp>
      <p:sp>
        <p:nvSpPr>
          <p:cNvPr id="1314" name="Google Shape;1314;gcabc1c5b11_0_956"/>
          <p:cNvSpPr txBox="1"/>
          <p:nvPr/>
        </p:nvSpPr>
        <p:spPr>
          <a:xfrm>
            <a:off x="3558550" y="4671688"/>
            <a:ext cx="13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time slice</a:t>
            </a:r>
            <a:endParaRPr sz="1600"/>
          </a:p>
        </p:txBody>
      </p:sp>
      <p:sp>
        <p:nvSpPr>
          <p:cNvPr id="1315" name="Google Shape;1315;gcabc1c5b11_0_956"/>
          <p:cNvSpPr txBox="1"/>
          <p:nvPr/>
        </p:nvSpPr>
        <p:spPr>
          <a:xfrm>
            <a:off x="3558550" y="5596313"/>
            <a:ext cx="13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time slice</a:t>
            </a:r>
            <a:endParaRPr sz="1600"/>
          </a:p>
        </p:txBody>
      </p:sp>
      <p:cxnSp>
        <p:nvCxnSpPr>
          <p:cNvPr id="1316" name="Google Shape;1316;gcabc1c5b11_0_956"/>
          <p:cNvCxnSpPr/>
          <p:nvPr/>
        </p:nvCxnSpPr>
        <p:spPr>
          <a:xfrm>
            <a:off x="3365750" y="3599713"/>
            <a:ext cx="0" cy="454500"/>
          </a:xfrm>
          <a:prstGeom prst="straightConnector1">
            <a:avLst/>
          </a:prstGeom>
          <a:noFill/>
          <a:ln cap="flat" cmpd="sng" w="19050">
            <a:solidFill>
              <a:srgbClr val="000000"/>
            </a:solidFill>
            <a:prstDash val="solid"/>
            <a:round/>
            <a:headEnd len="med" w="med" type="stealth"/>
            <a:tailEnd len="med" w="med" type="stealth"/>
          </a:ln>
        </p:spPr>
      </p:cxnSp>
      <p:sp>
        <p:nvSpPr>
          <p:cNvPr id="1317" name="Google Shape;1317;gcabc1c5b11_0_956"/>
          <p:cNvSpPr txBox="1"/>
          <p:nvPr/>
        </p:nvSpPr>
        <p:spPr>
          <a:xfrm>
            <a:off x="3558550" y="3611413"/>
            <a:ext cx="13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time slice</a:t>
            </a:r>
            <a:endParaRPr sz="1600"/>
          </a:p>
        </p:txBody>
      </p:sp>
      <p:pic>
        <p:nvPicPr>
          <p:cNvPr id="1318" name="Google Shape;1318;gcabc1c5b11_0_956"/>
          <p:cNvPicPr preferRelativeResize="0"/>
          <p:nvPr/>
        </p:nvPicPr>
        <p:blipFill>
          <a:blip r:embed="rId5">
            <a:alphaModFix/>
          </a:blip>
          <a:stretch>
            <a:fillRect/>
          </a:stretch>
        </p:blipFill>
        <p:spPr>
          <a:xfrm>
            <a:off x="5056351" y="3821069"/>
            <a:ext cx="1533525" cy="1752600"/>
          </a:xfrm>
          <a:prstGeom prst="rect">
            <a:avLst/>
          </a:prstGeom>
          <a:noFill/>
          <a:ln>
            <a:noFill/>
          </a:ln>
        </p:spPr>
      </p:pic>
      <p:cxnSp>
        <p:nvCxnSpPr>
          <p:cNvPr id="1319" name="Google Shape;1319;gcabc1c5b11_0_956"/>
          <p:cNvCxnSpPr/>
          <p:nvPr/>
        </p:nvCxnSpPr>
        <p:spPr>
          <a:xfrm>
            <a:off x="3429000" y="3497850"/>
            <a:ext cx="3759600" cy="1500900"/>
          </a:xfrm>
          <a:prstGeom prst="straightConnector1">
            <a:avLst/>
          </a:prstGeom>
          <a:noFill/>
          <a:ln cap="flat" cmpd="sng" w="19050">
            <a:solidFill>
              <a:srgbClr val="000000"/>
            </a:solidFill>
            <a:prstDash val="dot"/>
            <a:round/>
            <a:headEnd len="med" w="med" type="none"/>
            <a:tailEnd len="med" w="med" type="triangle"/>
          </a:ln>
        </p:spPr>
      </p:cxnSp>
      <p:cxnSp>
        <p:nvCxnSpPr>
          <p:cNvPr id="1320" name="Google Shape;1320;gcabc1c5b11_0_956"/>
          <p:cNvCxnSpPr/>
          <p:nvPr/>
        </p:nvCxnSpPr>
        <p:spPr>
          <a:xfrm>
            <a:off x="3429000" y="3821075"/>
            <a:ext cx="3759600" cy="1500900"/>
          </a:xfrm>
          <a:prstGeom prst="straightConnector1">
            <a:avLst/>
          </a:prstGeom>
          <a:noFill/>
          <a:ln cap="flat" cmpd="sng" w="19050">
            <a:solidFill>
              <a:srgbClr val="000000"/>
            </a:solidFill>
            <a:prstDash val="dot"/>
            <a:round/>
            <a:headEnd len="med" w="med" type="none"/>
            <a:tailEnd len="med" w="med" type="triangle"/>
          </a:ln>
        </p:spPr>
      </p:cxnSp>
      <p:cxnSp>
        <p:nvCxnSpPr>
          <p:cNvPr id="1321" name="Google Shape;1321;gcabc1c5b11_0_956"/>
          <p:cNvCxnSpPr/>
          <p:nvPr/>
        </p:nvCxnSpPr>
        <p:spPr>
          <a:xfrm>
            <a:off x="3429000" y="4136800"/>
            <a:ext cx="3759600" cy="1500900"/>
          </a:xfrm>
          <a:prstGeom prst="straightConnector1">
            <a:avLst/>
          </a:prstGeom>
          <a:noFill/>
          <a:ln cap="flat" cmpd="sng" w="19050">
            <a:solidFill>
              <a:srgbClr val="000000"/>
            </a:solidFill>
            <a:prstDash val="dot"/>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gcabc1c5b11_0_96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Другие планировщики</a:t>
            </a:r>
            <a:endParaRPr/>
          </a:p>
        </p:txBody>
      </p:sp>
      <p:sp>
        <p:nvSpPr>
          <p:cNvPr id="1327" name="Google Shape;1327;gcabc1c5b11_0_96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328" name="Google Shape;1328;gcabc1c5b11_0_961"/>
          <p:cNvSpPr txBox="1"/>
          <p:nvPr/>
        </p:nvSpPr>
        <p:spPr>
          <a:xfrm>
            <a:off x="3616525" y="1888625"/>
            <a:ext cx="55587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BFQ - </a:t>
            </a:r>
            <a:r>
              <a:rPr b="1" lang="ru-RU" sz="2250">
                <a:highlight>
                  <a:srgbClr val="FFFFFF"/>
                </a:highlight>
              </a:rPr>
              <a:t>B</a:t>
            </a:r>
            <a:r>
              <a:rPr lang="ru-RU" sz="2250">
                <a:highlight>
                  <a:srgbClr val="FFFFFF"/>
                </a:highlight>
              </a:rPr>
              <a:t>udget </a:t>
            </a:r>
            <a:r>
              <a:rPr b="1" lang="ru-RU" sz="2250">
                <a:highlight>
                  <a:srgbClr val="FFFFFF"/>
                </a:highlight>
              </a:rPr>
              <a:t>F</a:t>
            </a:r>
            <a:r>
              <a:rPr lang="ru-RU" sz="2250">
                <a:highlight>
                  <a:srgbClr val="FFFFFF"/>
                </a:highlight>
              </a:rPr>
              <a:t>air </a:t>
            </a:r>
            <a:r>
              <a:rPr b="1" lang="ru-RU" sz="2250">
                <a:highlight>
                  <a:srgbClr val="FFFFFF"/>
                </a:highlight>
              </a:rPr>
              <a:t>Q</a:t>
            </a:r>
            <a:r>
              <a:rPr lang="ru-RU" sz="2250">
                <a:highlight>
                  <a:srgbClr val="FFFFFF"/>
                </a:highlight>
              </a:rPr>
              <a:t>ueuing. Это взвешенный CFQ, с приоритетами. Еще ближе к CFS.</a:t>
            </a:r>
            <a:endParaRPr/>
          </a:p>
        </p:txBody>
      </p:sp>
      <p:sp>
        <p:nvSpPr>
          <p:cNvPr id="1329" name="Google Shape;1329;gcabc1c5b11_0_961"/>
          <p:cNvSpPr txBox="1"/>
          <p:nvPr/>
        </p:nvSpPr>
        <p:spPr>
          <a:xfrm>
            <a:off x="3423750" y="3911200"/>
            <a:ext cx="53445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Noop. Самый простой - только мерж. Нет сортировки, справедливости и тд. Одна очередь мержа.</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1000"/>
                                        <p:tgtEl>
                                          <p:spTgt spid="1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cabc1c5b11_0_4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Файловые дескрипторы (2/2)</a:t>
            </a:r>
            <a:endParaRPr/>
          </a:p>
        </p:txBody>
      </p:sp>
      <p:sp>
        <p:nvSpPr>
          <p:cNvPr id="469" name="Google Shape;469;gcabc1c5b11_0_4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470" name="Google Shape;470;gcabc1c5b11_0_456"/>
          <p:cNvSpPr/>
          <p:nvPr/>
        </p:nvSpPr>
        <p:spPr>
          <a:xfrm>
            <a:off x="982575" y="4339025"/>
            <a:ext cx="1821600" cy="1203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ru-RU" sz="2000"/>
              <a:t>fd1</a:t>
            </a:r>
            <a:endParaRPr sz="2000"/>
          </a:p>
          <a:p>
            <a:pPr indent="0" lvl="0" marL="0" rtl="0" algn="l">
              <a:spcBef>
                <a:spcPts val="0"/>
              </a:spcBef>
              <a:spcAft>
                <a:spcPts val="0"/>
              </a:spcAft>
              <a:buNone/>
            </a:pPr>
            <a:r>
              <a:rPr lang="ru-RU" sz="2000"/>
              <a:t>stdout</a:t>
            </a:r>
            <a:endParaRPr sz="2000"/>
          </a:p>
        </p:txBody>
      </p:sp>
      <p:sp>
        <p:nvSpPr>
          <p:cNvPr id="471" name="Google Shape;471;gcabc1c5b11_0_456"/>
          <p:cNvSpPr/>
          <p:nvPr/>
        </p:nvSpPr>
        <p:spPr>
          <a:xfrm>
            <a:off x="982575" y="4339025"/>
            <a:ext cx="1821600" cy="45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ru-RU" sz="1900"/>
              <a:t>task 2</a:t>
            </a:r>
            <a:endParaRPr b="1" sz="1900"/>
          </a:p>
        </p:txBody>
      </p:sp>
      <p:sp>
        <p:nvSpPr>
          <p:cNvPr id="472" name="Google Shape;472;gcabc1c5b11_0_456"/>
          <p:cNvSpPr/>
          <p:nvPr/>
        </p:nvSpPr>
        <p:spPr>
          <a:xfrm>
            <a:off x="982575" y="2241750"/>
            <a:ext cx="1821600" cy="1203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ru-RU" sz="2000"/>
              <a:t>fd1</a:t>
            </a:r>
            <a:endParaRPr sz="2000"/>
          </a:p>
          <a:p>
            <a:pPr indent="0" lvl="0" marL="0" rtl="0" algn="l">
              <a:spcBef>
                <a:spcPts val="0"/>
              </a:spcBef>
              <a:spcAft>
                <a:spcPts val="0"/>
              </a:spcAft>
              <a:buNone/>
            </a:pPr>
            <a:r>
              <a:rPr lang="ru-RU" sz="2000"/>
              <a:t>stdout</a:t>
            </a:r>
            <a:endParaRPr sz="2000"/>
          </a:p>
        </p:txBody>
      </p:sp>
      <p:sp>
        <p:nvSpPr>
          <p:cNvPr id="473" name="Google Shape;473;gcabc1c5b11_0_456"/>
          <p:cNvSpPr/>
          <p:nvPr/>
        </p:nvSpPr>
        <p:spPr>
          <a:xfrm>
            <a:off x="982575" y="2241750"/>
            <a:ext cx="1821600" cy="45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ru-RU" sz="1900"/>
              <a:t>task 1</a:t>
            </a:r>
            <a:endParaRPr b="1" sz="1900"/>
          </a:p>
        </p:txBody>
      </p:sp>
      <p:sp>
        <p:nvSpPr>
          <p:cNvPr id="474" name="Google Shape;474;gcabc1c5b11_0_456"/>
          <p:cNvSpPr/>
          <p:nvPr/>
        </p:nvSpPr>
        <p:spPr>
          <a:xfrm>
            <a:off x="4641050" y="5542025"/>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ru-RU" sz="1900"/>
              <a:t>pos = 0</a:t>
            </a:r>
            <a:endParaRPr sz="1900"/>
          </a:p>
          <a:p>
            <a:pPr indent="0" lvl="0" marL="0" rtl="0" algn="l">
              <a:spcBef>
                <a:spcPts val="0"/>
              </a:spcBef>
              <a:spcAft>
                <a:spcPts val="0"/>
              </a:spcAft>
              <a:buNone/>
            </a:pPr>
            <a:r>
              <a:rPr lang="ru-RU" sz="1900"/>
              <a:t>count = 1</a:t>
            </a:r>
            <a:endParaRPr sz="1900"/>
          </a:p>
        </p:txBody>
      </p:sp>
      <p:sp>
        <p:nvSpPr>
          <p:cNvPr id="475" name="Google Shape;475;gcabc1c5b11_0_456"/>
          <p:cNvSpPr/>
          <p:nvPr/>
        </p:nvSpPr>
        <p:spPr>
          <a:xfrm>
            <a:off x="4641050" y="5542025"/>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file: stdout</a:t>
            </a:r>
            <a:endParaRPr/>
          </a:p>
        </p:txBody>
      </p:sp>
      <p:sp>
        <p:nvSpPr>
          <p:cNvPr id="476" name="Google Shape;476;gcabc1c5b11_0_456"/>
          <p:cNvSpPr/>
          <p:nvPr/>
        </p:nvSpPr>
        <p:spPr>
          <a:xfrm>
            <a:off x="4641050" y="4156175"/>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ru-RU" sz="1900"/>
              <a:t>pos = 0</a:t>
            </a:r>
            <a:endParaRPr sz="1900"/>
          </a:p>
          <a:p>
            <a:pPr indent="0" lvl="0" marL="0" rtl="0" algn="l">
              <a:spcBef>
                <a:spcPts val="0"/>
              </a:spcBef>
              <a:spcAft>
                <a:spcPts val="0"/>
              </a:spcAft>
              <a:buNone/>
            </a:pPr>
            <a:r>
              <a:rPr lang="ru-RU" sz="1900"/>
              <a:t>count = 1</a:t>
            </a:r>
            <a:endParaRPr sz="1900"/>
          </a:p>
        </p:txBody>
      </p:sp>
      <p:sp>
        <p:nvSpPr>
          <p:cNvPr id="477" name="Google Shape;477;gcabc1c5b11_0_456"/>
          <p:cNvSpPr/>
          <p:nvPr/>
        </p:nvSpPr>
        <p:spPr>
          <a:xfrm>
            <a:off x="4641050" y="4156175"/>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ru-RU" sz="1600">
                <a:highlight>
                  <a:srgbClr val="FFFFFF"/>
                </a:highlight>
              </a:rPr>
              <a:t>struct file</a:t>
            </a:r>
            <a:endParaRPr/>
          </a:p>
        </p:txBody>
      </p:sp>
      <p:sp>
        <p:nvSpPr>
          <p:cNvPr id="478" name="Google Shape;478;gcabc1c5b11_0_456"/>
          <p:cNvSpPr/>
          <p:nvPr/>
        </p:nvSpPr>
        <p:spPr>
          <a:xfrm>
            <a:off x="4641050" y="2803800"/>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ru-RU" sz="1900"/>
              <a:t>pos = 0</a:t>
            </a:r>
            <a:endParaRPr sz="1900"/>
          </a:p>
          <a:p>
            <a:pPr indent="0" lvl="0" marL="0" rtl="0" algn="l">
              <a:spcBef>
                <a:spcPts val="0"/>
              </a:spcBef>
              <a:spcAft>
                <a:spcPts val="0"/>
              </a:spcAft>
              <a:buNone/>
            </a:pPr>
            <a:r>
              <a:rPr lang="ru-RU" sz="1900"/>
              <a:t>count = 1</a:t>
            </a:r>
            <a:endParaRPr sz="1900"/>
          </a:p>
        </p:txBody>
      </p:sp>
      <p:sp>
        <p:nvSpPr>
          <p:cNvPr id="479" name="Google Shape;479;gcabc1c5b11_0_456"/>
          <p:cNvSpPr/>
          <p:nvPr/>
        </p:nvSpPr>
        <p:spPr>
          <a:xfrm>
            <a:off x="4641050" y="2803800"/>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ru-RU" sz="1600">
                <a:highlight>
                  <a:srgbClr val="FFFFFF"/>
                </a:highlight>
              </a:rPr>
              <a:t>struct file</a:t>
            </a:r>
            <a:endParaRPr/>
          </a:p>
        </p:txBody>
      </p:sp>
      <p:sp>
        <p:nvSpPr>
          <p:cNvPr id="480" name="Google Shape;480;gcabc1c5b11_0_456"/>
          <p:cNvSpPr/>
          <p:nvPr/>
        </p:nvSpPr>
        <p:spPr>
          <a:xfrm>
            <a:off x="4641050" y="1417950"/>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ru-RU" sz="1900"/>
              <a:t>pos = 0</a:t>
            </a:r>
            <a:endParaRPr sz="1900"/>
          </a:p>
          <a:p>
            <a:pPr indent="0" lvl="0" marL="0" rtl="0" algn="l">
              <a:spcBef>
                <a:spcPts val="0"/>
              </a:spcBef>
              <a:spcAft>
                <a:spcPts val="0"/>
              </a:spcAft>
              <a:buNone/>
            </a:pPr>
            <a:r>
              <a:rPr lang="ru-RU" sz="1900"/>
              <a:t>count = 1</a:t>
            </a:r>
            <a:endParaRPr sz="1900"/>
          </a:p>
        </p:txBody>
      </p:sp>
      <p:sp>
        <p:nvSpPr>
          <p:cNvPr id="481" name="Google Shape;481;gcabc1c5b11_0_456"/>
          <p:cNvSpPr/>
          <p:nvPr/>
        </p:nvSpPr>
        <p:spPr>
          <a:xfrm>
            <a:off x="4641050" y="1417950"/>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file: stdout</a:t>
            </a:r>
            <a:endParaRPr/>
          </a:p>
        </p:txBody>
      </p:sp>
      <p:sp>
        <p:nvSpPr>
          <p:cNvPr id="482" name="Google Shape;482;gcabc1c5b11_0_456"/>
          <p:cNvSpPr/>
          <p:nvPr/>
        </p:nvSpPr>
        <p:spPr>
          <a:xfrm>
            <a:off x="8091475" y="4818275"/>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483" name="Google Shape;483;gcabc1c5b11_0_456"/>
          <p:cNvSpPr/>
          <p:nvPr/>
        </p:nvSpPr>
        <p:spPr>
          <a:xfrm>
            <a:off x="8091475" y="4818275"/>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inode</a:t>
            </a:r>
            <a:endParaRPr b="1" sz="1600">
              <a:highlight>
                <a:srgbClr val="FFFFFF"/>
              </a:highlight>
            </a:endParaRPr>
          </a:p>
        </p:txBody>
      </p:sp>
      <p:sp>
        <p:nvSpPr>
          <p:cNvPr id="484" name="Google Shape;484;gcabc1c5b11_0_456"/>
          <p:cNvSpPr/>
          <p:nvPr/>
        </p:nvSpPr>
        <p:spPr>
          <a:xfrm>
            <a:off x="8091475" y="3465900"/>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p>
        </p:txBody>
      </p:sp>
      <p:sp>
        <p:nvSpPr>
          <p:cNvPr id="485" name="Google Shape;485;gcabc1c5b11_0_456"/>
          <p:cNvSpPr/>
          <p:nvPr/>
        </p:nvSpPr>
        <p:spPr>
          <a:xfrm>
            <a:off x="8091475" y="3465900"/>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inode</a:t>
            </a:r>
            <a:endParaRPr b="1" sz="1600">
              <a:highlight>
                <a:srgbClr val="FFFFFF"/>
              </a:highlight>
            </a:endParaRPr>
          </a:p>
        </p:txBody>
      </p:sp>
      <p:sp>
        <p:nvSpPr>
          <p:cNvPr id="486" name="Google Shape;486;gcabc1c5b11_0_456"/>
          <p:cNvSpPr/>
          <p:nvPr/>
        </p:nvSpPr>
        <p:spPr>
          <a:xfrm>
            <a:off x="8091475" y="2080050"/>
            <a:ext cx="1821600" cy="1037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487" name="Google Shape;487;gcabc1c5b11_0_456"/>
          <p:cNvSpPr/>
          <p:nvPr/>
        </p:nvSpPr>
        <p:spPr>
          <a:xfrm>
            <a:off x="8091475" y="2080050"/>
            <a:ext cx="1821600" cy="334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1600">
                <a:highlight>
                  <a:srgbClr val="FFFFFF"/>
                </a:highlight>
              </a:rPr>
              <a:t>struct inode</a:t>
            </a:r>
            <a:endParaRPr/>
          </a:p>
        </p:txBody>
      </p:sp>
      <p:cxnSp>
        <p:nvCxnSpPr>
          <p:cNvPr id="488" name="Google Shape;488;gcabc1c5b11_0_456"/>
          <p:cNvCxnSpPr>
            <a:endCxn id="480" idx="1"/>
          </p:cNvCxnSpPr>
          <p:nvPr/>
        </p:nvCxnSpPr>
        <p:spPr>
          <a:xfrm flipH="1" rot="10800000">
            <a:off x="2804150" y="1936650"/>
            <a:ext cx="1836900" cy="906600"/>
          </a:xfrm>
          <a:prstGeom prst="straightConnector1">
            <a:avLst/>
          </a:prstGeom>
          <a:noFill/>
          <a:ln cap="flat" cmpd="sng" w="28575">
            <a:solidFill>
              <a:srgbClr val="000000"/>
            </a:solidFill>
            <a:prstDash val="solid"/>
            <a:round/>
            <a:headEnd len="med" w="med" type="none"/>
            <a:tailEnd len="med" w="med" type="triangle"/>
          </a:ln>
        </p:spPr>
      </p:cxnSp>
      <p:cxnSp>
        <p:nvCxnSpPr>
          <p:cNvPr id="489" name="Google Shape;489;gcabc1c5b11_0_456"/>
          <p:cNvCxnSpPr>
            <a:endCxn id="478" idx="1"/>
          </p:cNvCxnSpPr>
          <p:nvPr/>
        </p:nvCxnSpPr>
        <p:spPr>
          <a:xfrm>
            <a:off x="2786150" y="2857500"/>
            <a:ext cx="1854900" cy="465000"/>
          </a:xfrm>
          <a:prstGeom prst="straightConnector1">
            <a:avLst/>
          </a:prstGeom>
          <a:noFill/>
          <a:ln cap="flat" cmpd="sng" w="28575">
            <a:solidFill>
              <a:srgbClr val="000000"/>
            </a:solidFill>
            <a:prstDash val="solid"/>
            <a:round/>
            <a:headEnd len="med" w="med" type="none"/>
            <a:tailEnd len="med" w="med" type="triangle"/>
          </a:ln>
        </p:spPr>
      </p:cxnSp>
      <p:cxnSp>
        <p:nvCxnSpPr>
          <p:cNvPr id="490" name="Google Shape;490;gcabc1c5b11_0_456"/>
          <p:cNvCxnSpPr>
            <a:stCxn id="470" idx="3"/>
            <a:endCxn id="476" idx="1"/>
          </p:cNvCxnSpPr>
          <p:nvPr/>
        </p:nvCxnSpPr>
        <p:spPr>
          <a:xfrm flipH="1" rot="10800000">
            <a:off x="2804175" y="4675025"/>
            <a:ext cx="1836900" cy="265500"/>
          </a:xfrm>
          <a:prstGeom prst="straightConnector1">
            <a:avLst/>
          </a:prstGeom>
          <a:noFill/>
          <a:ln cap="flat" cmpd="sng" w="28575">
            <a:solidFill>
              <a:srgbClr val="000000"/>
            </a:solidFill>
            <a:prstDash val="solid"/>
            <a:round/>
            <a:headEnd len="med" w="med" type="none"/>
            <a:tailEnd len="med" w="med" type="triangle"/>
          </a:ln>
        </p:spPr>
      </p:cxnSp>
      <p:cxnSp>
        <p:nvCxnSpPr>
          <p:cNvPr id="491" name="Google Shape;491;gcabc1c5b11_0_456"/>
          <p:cNvCxnSpPr>
            <a:stCxn id="470" idx="3"/>
            <a:endCxn id="474" idx="1"/>
          </p:cNvCxnSpPr>
          <p:nvPr/>
        </p:nvCxnSpPr>
        <p:spPr>
          <a:xfrm>
            <a:off x="2804175" y="4940525"/>
            <a:ext cx="1836900" cy="1120200"/>
          </a:xfrm>
          <a:prstGeom prst="straightConnector1">
            <a:avLst/>
          </a:prstGeom>
          <a:noFill/>
          <a:ln cap="flat" cmpd="sng" w="28575">
            <a:solidFill>
              <a:srgbClr val="000000"/>
            </a:solidFill>
            <a:prstDash val="solid"/>
            <a:round/>
            <a:headEnd len="med" w="med" type="none"/>
            <a:tailEnd len="med" w="med" type="triangle"/>
          </a:ln>
        </p:spPr>
      </p:cxnSp>
      <p:cxnSp>
        <p:nvCxnSpPr>
          <p:cNvPr id="492" name="Google Shape;492;gcabc1c5b11_0_456"/>
          <p:cNvCxnSpPr>
            <a:endCxn id="486" idx="1"/>
          </p:cNvCxnSpPr>
          <p:nvPr/>
        </p:nvCxnSpPr>
        <p:spPr>
          <a:xfrm>
            <a:off x="6462775" y="1936650"/>
            <a:ext cx="1628700" cy="662100"/>
          </a:xfrm>
          <a:prstGeom prst="straightConnector1">
            <a:avLst/>
          </a:prstGeom>
          <a:noFill/>
          <a:ln cap="flat" cmpd="sng" w="28575">
            <a:solidFill>
              <a:srgbClr val="000000"/>
            </a:solidFill>
            <a:prstDash val="solid"/>
            <a:round/>
            <a:headEnd len="med" w="med" type="none"/>
            <a:tailEnd len="med" w="med" type="triangle"/>
          </a:ln>
        </p:spPr>
      </p:cxnSp>
      <p:cxnSp>
        <p:nvCxnSpPr>
          <p:cNvPr id="493" name="Google Shape;493;gcabc1c5b11_0_456"/>
          <p:cNvCxnSpPr>
            <a:stCxn id="474" idx="3"/>
          </p:cNvCxnSpPr>
          <p:nvPr/>
        </p:nvCxnSpPr>
        <p:spPr>
          <a:xfrm flipH="1" rot="10800000">
            <a:off x="6462650" y="5347625"/>
            <a:ext cx="1628700" cy="713100"/>
          </a:xfrm>
          <a:prstGeom prst="straightConnector1">
            <a:avLst/>
          </a:prstGeom>
          <a:noFill/>
          <a:ln cap="flat" cmpd="sng" w="28575">
            <a:solidFill>
              <a:srgbClr val="000000"/>
            </a:solidFill>
            <a:prstDash val="solid"/>
            <a:round/>
            <a:headEnd len="med" w="med" type="none"/>
            <a:tailEnd len="med" w="med" type="triangle"/>
          </a:ln>
        </p:spPr>
      </p:cxnSp>
      <p:cxnSp>
        <p:nvCxnSpPr>
          <p:cNvPr id="494" name="Google Shape;494;gcabc1c5b11_0_456"/>
          <p:cNvCxnSpPr>
            <a:stCxn id="478" idx="3"/>
            <a:endCxn id="484" idx="1"/>
          </p:cNvCxnSpPr>
          <p:nvPr/>
        </p:nvCxnSpPr>
        <p:spPr>
          <a:xfrm>
            <a:off x="6462650" y="3322500"/>
            <a:ext cx="1628700" cy="662100"/>
          </a:xfrm>
          <a:prstGeom prst="straightConnector1">
            <a:avLst/>
          </a:prstGeom>
          <a:noFill/>
          <a:ln cap="flat" cmpd="sng" w="28575">
            <a:solidFill>
              <a:srgbClr val="000000"/>
            </a:solidFill>
            <a:prstDash val="solid"/>
            <a:round/>
            <a:headEnd len="med" w="med" type="none"/>
            <a:tailEnd len="med" w="med" type="triangle"/>
          </a:ln>
        </p:spPr>
      </p:cxnSp>
      <p:cxnSp>
        <p:nvCxnSpPr>
          <p:cNvPr id="495" name="Google Shape;495;gcabc1c5b11_0_456"/>
          <p:cNvCxnSpPr>
            <a:stCxn id="476" idx="3"/>
            <a:endCxn id="484" idx="1"/>
          </p:cNvCxnSpPr>
          <p:nvPr/>
        </p:nvCxnSpPr>
        <p:spPr>
          <a:xfrm flipH="1" rot="10800000">
            <a:off x="6462650" y="3984575"/>
            <a:ext cx="1628700" cy="690300"/>
          </a:xfrm>
          <a:prstGeom prst="straightConnector1">
            <a:avLst/>
          </a:prstGeom>
          <a:noFill/>
          <a:ln cap="flat" cmpd="sng" w="28575">
            <a:solidFill>
              <a:srgbClr val="000000"/>
            </a:solidFill>
            <a:prstDash val="solid"/>
            <a:round/>
            <a:headEnd len="med" w="med" type="none"/>
            <a:tailEnd len="med" w="med" type="triangle"/>
          </a:ln>
        </p:spPr>
      </p:cxnSp>
      <p:pic>
        <p:nvPicPr>
          <p:cNvPr id="496" name="Google Shape;496;gcabc1c5b11_0_456"/>
          <p:cNvPicPr preferRelativeResize="0"/>
          <p:nvPr/>
        </p:nvPicPr>
        <p:blipFill>
          <a:blip r:embed="rId3">
            <a:alphaModFix/>
          </a:blip>
          <a:stretch>
            <a:fillRect/>
          </a:stretch>
        </p:blipFill>
        <p:spPr>
          <a:xfrm>
            <a:off x="8821800" y="2514874"/>
            <a:ext cx="360958" cy="476925"/>
          </a:xfrm>
          <a:prstGeom prst="rect">
            <a:avLst/>
          </a:prstGeom>
          <a:noFill/>
          <a:ln>
            <a:noFill/>
          </a:ln>
        </p:spPr>
      </p:pic>
      <p:pic>
        <p:nvPicPr>
          <p:cNvPr id="497" name="Google Shape;497;gcabc1c5b11_0_456"/>
          <p:cNvPicPr preferRelativeResize="0"/>
          <p:nvPr/>
        </p:nvPicPr>
        <p:blipFill>
          <a:blip r:embed="rId3">
            <a:alphaModFix/>
          </a:blip>
          <a:stretch>
            <a:fillRect/>
          </a:stretch>
        </p:blipFill>
        <p:spPr>
          <a:xfrm>
            <a:off x="8821800" y="3894249"/>
            <a:ext cx="360958" cy="476925"/>
          </a:xfrm>
          <a:prstGeom prst="rect">
            <a:avLst/>
          </a:prstGeom>
          <a:noFill/>
          <a:ln>
            <a:noFill/>
          </a:ln>
        </p:spPr>
      </p:pic>
      <p:pic>
        <p:nvPicPr>
          <p:cNvPr id="498" name="Google Shape;498;gcabc1c5b11_0_456"/>
          <p:cNvPicPr preferRelativeResize="0"/>
          <p:nvPr/>
        </p:nvPicPr>
        <p:blipFill>
          <a:blip r:embed="rId3">
            <a:alphaModFix/>
          </a:blip>
          <a:stretch>
            <a:fillRect/>
          </a:stretch>
        </p:blipFill>
        <p:spPr>
          <a:xfrm>
            <a:off x="8821800" y="5262161"/>
            <a:ext cx="360958" cy="476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gcabc1c5b11_0_9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I/O планировщики: итог (1/2)</a:t>
            </a:r>
            <a:endParaRPr/>
          </a:p>
        </p:txBody>
      </p:sp>
      <p:sp>
        <p:nvSpPr>
          <p:cNvPr id="1335" name="Google Shape;1335;gcabc1c5b11_0_9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336" name="Google Shape;1336;gcabc1c5b11_0_966"/>
          <p:cNvSpPr txBox="1"/>
          <p:nvPr/>
        </p:nvSpPr>
        <p:spPr>
          <a:xfrm>
            <a:off x="840075" y="1612425"/>
            <a:ext cx="53844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CFQ на момент чтения лекции - по умолчанию. Хорошо управляется с интерактивными приложениями.</a:t>
            </a:r>
            <a:endParaRPr/>
          </a:p>
        </p:txBody>
      </p:sp>
      <p:sp>
        <p:nvSpPr>
          <p:cNvPr id="1337" name="Google Shape;1337;gcabc1c5b11_0_966"/>
          <p:cNvSpPr txBox="1"/>
          <p:nvPr/>
        </p:nvSpPr>
        <p:spPr>
          <a:xfrm>
            <a:off x="6348475" y="1612425"/>
            <a:ext cx="55773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Linus Elevator - наилучшая пропускная способность, но тотальная несправедливость.</a:t>
            </a:r>
            <a:endParaRPr/>
          </a:p>
        </p:txBody>
      </p:sp>
      <p:sp>
        <p:nvSpPr>
          <p:cNvPr id="1338" name="Google Shape;1338;gcabc1c5b11_0_966"/>
          <p:cNvSpPr txBox="1"/>
          <p:nvPr/>
        </p:nvSpPr>
        <p:spPr>
          <a:xfrm>
            <a:off x="1879725" y="3183850"/>
            <a:ext cx="7932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Посмотреть свой шедулер:</a:t>
            </a:r>
            <a:endParaRPr/>
          </a:p>
        </p:txBody>
      </p:sp>
      <p:sp>
        <p:nvSpPr>
          <p:cNvPr id="1339" name="Google Shape;1339;gcabc1c5b11_0_966"/>
          <p:cNvSpPr txBox="1"/>
          <p:nvPr/>
        </p:nvSpPr>
        <p:spPr>
          <a:xfrm>
            <a:off x="2795400" y="3893900"/>
            <a:ext cx="66012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 Template: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 cat/sys/block/{device_name}/queue/scheduler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cat /sys/block/sda/queue/scheduler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noop deadline [cfq]</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gce8a7edc15_0_73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I/O планировщики: итог (2/2)</a:t>
            </a:r>
            <a:endParaRPr/>
          </a:p>
        </p:txBody>
      </p:sp>
      <p:sp>
        <p:nvSpPr>
          <p:cNvPr id="1345" name="Google Shape;1345;gce8a7edc15_0_73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346" name="Google Shape;1346;gce8a7edc15_0_735"/>
          <p:cNvSpPr txBox="1"/>
          <p:nvPr>
            <p:ph idx="1" type="body"/>
          </p:nvPr>
        </p:nvSpPr>
        <p:spPr>
          <a:xfrm>
            <a:off x="2747025" y="2114925"/>
            <a:ext cx="8169600" cy="162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b="1" lang="ru-RU" sz="2200"/>
              <a:t>Вопрос </a:t>
            </a:r>
            <a:r>
              <a:rPr lang="ru-RU" sz="2200"/>
              <a:t>(1 балл)</a:t>
            </a:r>
            <a:r>
              <a:rPr b="1" lang="ru-RU" sz="2200"/>
              <a:t>:</a:t>
            </a:r>
            <a:r>
              <a:rPr lang="ru-RU" sz="2200"/>
              <a:t> </a:t>
            </a:r>
            <a:r>
              <a:rPr lang="ru-RU"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sz="22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Как еще ускорить доступ к носителям?</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1347" name="Google Shape;1347;gce8a7edc15_0_735"/>
          <p:cNvSpPr txBox="1"/>
          <p:nvPr/>
        </p:nvSpPr>
        <p:spPr>
          <a:xfrm>
            <a:off x="3062700" y="3955650"/>
            <a:ext cx="6066600" cy="77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3850">
                <a:highlight>
                  <a:srgbClr val="FFFFFF"/>
                </a:highlight>
              </a:rPr>
              <a:t>Кэш</a:t>
            </a:r>
            <a:endParaRPr sz="4200"/>
          </a:p>
        </p:txBody>
      </p:sp>
      <p:pic>
        <p:nvPicPr>
          <p:cNvPr id="1348" name="Google Shape;1348;gce8a7edc15_0_735"/>
          <p:cNvPicPr preferRelativeResize="0"/>
          <p:nvPr/>
        </p:nvPicPr>
        <p:blipFill>
          <a:blip r:embed="rId3">
            <a:alphaModFix/>
          </a:blip>
          <a:stretch>
            <a:fillRect/>
          </a:stretch>
        </p:blipFill>
        <p:spPr>
          <a:xfrm>
            <a:off x="1122530" y="1556600"/>
            <a:ext cx="1101325" cy="1573300"/>
          </a:xfrm>
          <a:prstGeom prst="rect">
            <a:avLst/>
          </a:prstGeom>
          <a:noFill/>
          <a:ln>
            <a:noFill/>
          </a:ln>
        </p:spPr>
      </p:pic>
      <p:pic>
        <p:nvPicPr>
          <p:cNvPr id="1349" name="Google Shape;1349;gce8a7edc15_0_735"/>
          <p:cNvPicPr preferRelativeResize="0"/>
          <p:nvPr/>
        </p:nvPicPr>
        <p:blipFill>
          <a:blip r:embed="rId4">
            <a:alphaModFix/>
          </a:blip>
          <a:stretch>
            <a:fillRect/>
          </a:stretch>
        </p:blipFill>
        <p:spPr>
          <a:xfrm>
            <a:off x="982563" y="1612425"/>
            <a:ext cx="1437890" cy="16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1000"/>
                                        <p:tgtEl>
                                          <p:spTgt spid="1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gcabc1c5b11_0_97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Page cache</a:t>
            </a:r>
            <a:r>
              <a:rPr lang="ru-RU"/>
              <a:t> (1/2)</a:t>
            </a:r>
            <a:endParaRPr/>
          </a:p>
        </p:txBody>
      </p:sp>
      <p:sp>
        <p:nvSpPr>
          <p:cNvPr id="1355" name="Google Shape;1355;gcabc1c5b11_0_97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356" name="Google Shape;1356;gcabc1c5b11_0_976"/>
          <p:cNvSpPr txBox="1"/>
          <p:nvPr/>
        </p:nvSpPr>
        <p:spPr>
          <a:xfrm>
            <a:off x="4088400" y="1459725"/>
            <a:ext cx="2616600" cy="507900"/>
          </a:xfrm>
          <a:prstGeom prst="rect">
            <a:avLst/>
          </a:prstGeom>
          <a:noFill/>
          <a:ln>
            <a:noFill/>
          </a:ln>
        </p:spPr>
        <p:txBody>
          <a:bodyPr anchorCtr="0" anchor="t" bIns="91425" lIns="91425" spcFirstLastPara="1" rIns="91425" wrap="square" tIns="91425">
            <a:spAutoFit/>
          </a:bodyPr>
          <a:lstStyle/>
          <a:p>
            <a:pPr indent="0" lvl="0" marL="50800" marR="50800" rtl="0" algn="l">
              <a:lnSpc>
                <a:spcPct val="120000"/>
              </a:lnSpc>
              <a:spcBef>
                <a:spcPts val="0"/>
              </a:spcBef>
              <a:spcAft>
                <a:spcPts val="0"/>
              </a:spcAft>
              <a:buNone/>
            </a:pPr>
            <a:r>
              <a:rPr lang="ru-RU" sz="2100">
                <a:solidFill>
                  <a:srgbClr val="333333"/>
                </a:solidFill>
                <a:highlight>
                  <a:srgbClr val="FFFFFF"/>
                </a:highlight>
                <a:latin typeface="Courier New"/>
                <a:ea typeface="Courier New"/>
                <a:cs typeface="Courier New"/>
                <a:sym typeface="Courier New"/>
              </a:rPr>
              <a:t>read(fd, buf, size);</a:t>
            </a:r>
            <a:endParaRPr sz="2900"/>
          </a:p>
        </p:txBody>
      </p:sp>
      <p:pic>
        <p:nvPicPr>
          <p:cNvPr id="1357" name="Google Shape;1357;gcabc1c5b11_0_976"/>
          <p:cNvPicPr preferRelativeResize="0"/>
          <p:nvPr/>
        </p:nvPicPr>
        <p:blipFill>
          <a:blip r:embed="rId3">
            <a:alphaModFix/>
          </a:blip>
          <a:stretch>
            <a:fillRect/>
          </a:stretch>
        </p:blipFill>
        <p:spPr>
          <a:xfrm>
            <a:off x="4746113" y="5140525"/>
            <a:ext cx="1304925" cy="1381125"/>
          </a:xfrm>
          <a:prstGeom prst="rect">
            <a:avLst/>
          </a:prstGeom>
          <a:noFill/>
          <a:ln>
            <a:noFill/>
          </a:ln>
        </p:spPr>
      </p:pic>
      <p:pic>
        <p:nvPicPr>
          <p:cNvPr id="1358" name="Google Shape;1358;gcabc1c5b11_0_976"/>
          <p:cNvPicPr preferRelativeResize="0"/>
          <p:nvPr/>
        </p:nvPicPr>
        <p:blipFill>
          <a:blip r:embed="rId4">
            <a:alphaModFix/>
          </a:blip>
          <a:stretch>
            <a:fillRect/>
          </a:stretch>
        </p:blipFill>
        <p:spPr>
          <a:xfrm>
            <a:off x="6924450" y="3469600"/>
            <a:ext cx="704850" cy="895350"/>
          </a:xfrm>
          <a:prstGeom prst="rect">
            <a:avLst/>
          </a:prstGeom>
          <a:noFill/>
          <a:ln>
            <a:noFill/>
          </a:ln>
        </p:spPr>
      </p:pic>
      <p:sp>
        <p:nvSpPr>
          <p:cNvPr id="1359" name="Google Shape;1359;gcabc1c5b11_0_976"/>
          <p:cNvSpPr txBox="1"/>
          <p:nvPr/>
        </p:nvSpPr>
        <p:spPr>
          <a:xfrm>
            <a:off x="7904725" y="3253525"/>
            <a:ext cx="2451300" cy="132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Дерево закэшированных блоков</a:t>
            </a:r>
            <a:endParaRPr/>
          </a:p>
        </p:txBody>
      </p:sp>
      <p:sp>
        <p:nvSpPr>
          <p:cNvPr id="1360" name="Google Shape;1360;gcabc1c5b11_0_976"/>
          <p:cNvSpPr txBox="1"/>
          <p:nvPr/>
        </p:nvSpPr>
        <p:spPr>
          <a:xfrm>
            <a:off x="825550" y="1510925"/>
            <a:ext cx="20106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Кэш ляжет в RAM, кэши процессора - доступ за наносекунды</a:t>
            </a:r>
            <a:endParaRPr/>
          </a:p>
        </p:txBody>
      </p:sp>
      <p:sp>
        <p:nvSpPr>
          <p:cNvPr id="1361" name="Google Shape;1361;gcabc1c5b11_0_976"/>
          <p:cNvSpPr txBox="1"/>
          <p:nvPr/>
        </p:nvSpPr>
        <p:spPr>
          <a:xfrm>
            <a:off x="1858350" y="4098575"/>
            <a:ext cx="20106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если найдено - вернуть сразу</a:t>
            </a:r>
            <a:endParaRPr/>
          </a:p>
        </p:txBody>
      </p:sp>
      <p:sp>
        <p:nvSpPr>
          <p:cNvPr id="1362" name="Google Shape;1362;gcabc1c5b11_0_976"/>
          <p:cNvSpPr/>
          <p:nvPr/>
        </p:nvSpPr>
        <p:spPr>
          <a:xfrm>
            <a:off x="5295213" y="3319888"/>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gcabc1c5b11_0_976"/>
          <p:cNvSpPr/>
          <p:nvPr/>
        </p:nvSpPr>
        <p:spPr>
          <a:xfrm>
            <a:off x="4776938" y="3812513"/>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gcabc1c5b11_0_976"/>
          <p:cNvSpPr/>
          <p:nvPr/>
        </p:nvSpPr>
        <p:spPr>
          <a:xfrm>
            <a:off x="5779463" y="3782238"/>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gcabc1c5b11_0_976"/>
          <p:cNvSpPr/>
          <p:nvPr/>
        </p:nvSpPr>
        <p:spPr>
          <a:xfrm>
            <a:off x="4257463" y="4307963"/>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gcabc1c5b11_0_976"/>
          <p:cNvSpPr/>
          <p:nvPr/>
        </p:nvSpPr>
        <p:spPr>
          <a:xfrm>
            <a:off x="5293338" y="4307963"/>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gcabc1c5b11_0_976"/>
          <p:cNvSpPr/>
          <p:nvPr/>
        </p:nvSpPr>
        <p:spPr>
          <a:xfrm>
            <a:off x="6343750" y="4307963"/>
            <a:ext cx="206700" cy="2067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8" name="Google Shape;1368;gcabc1c5b11_0_976"/>
          <p:cNvCxnSpPr>
            <a:stCxn id="1362" idx="5"/>
            <a:endCxn id="1364" idx="1"/>
          </p:cNvCxnSpPr>
          <p:nvPr/>
        </p:nvCxnSpPr>
        <p:spPr>
          <a:xfrm>
            <a:off x="5471642" y="3496317"/>
            <a:ext cx="338100" cy="316200"/>
          </a:xfrm>
          <a:prstGeom prst="straightConnector1">
            <a:avLst/>
          </a:prstGeom>
          <a:noFill/>
          <a:ln cap="flat" cmpd="sng" w="9525">
            <a:solidFill>
              <a:srgbClr val="000000"/>
            </a:solidFill>
            <a:prstDash val="solid"/>
            <a:round/>
            <a:headEnd len="med" w="med" type="none"/>
            <a:tailEnd len="med" w="med" type="none"/>
          </a:ln>
        </p:spPr>
      </p:cxnSp>
      <p:cxnSp>
        <p:nvCxnSpPr>
          <p:cNvPr id="1369" name="Google Shape;1369;gcabc1c5b11_0_976"/>
          <p:cNvCxnSpPr>
            <a:stCxn id="1364" idx="5"/>
            <a:endCxn id="1367" idx="1"/>
          </p:cNvCxnSpPr>
          <p:nvPr/>
        </p:nvCxnSpPr>
        <p:spPr>
          <a:xfrm>
            <a:off x="5955892" y="3958667"/>
            <a:ext cx="418200" cy="379500"/>
          </a:xfrm>
          <a:prstGeom prst="straightConnector1">
            <a:avLst/>
          </a:prstGeom>
          <a:noFill/>
          <a:ln cap="flat" cmpd="sng" w="9525">
            <a:solidFill>
              <a:srgbClr val="000000"/>
            </a:solidFill>
            <a:prstDash val="solid"/>
            <a:round/>
            <a:headEnd len="med" w="med" type="none"/>
            <a:tailEnd len="med" w="med" type="none"/>
          </a:ln>
        </p:spPr>
      </p:cxnSp>
      <p:cxnSp>
        <p:nvCxnSpPr>
          <p:cNvPr id="1370" name="Google Shape;1370;gcabc1c5b11_0_976"/>
          <p:cNvCxnSpPr>
            <a:stCxn id="1362" idx="3"/>
            <a:endCxn id="1363" idx="7"/>
          </p:cNvCxnSpPr>
          <p:nvPr/>
        </p:nvCxnSpPr>
        <p:spPr>
          <a:xfrm flipH="1">
            <a:off x="4953483" y="3496317"/>
            <a:ext cx="372000" cy="346500"/>
          </a:xfrm>
          <a:prstGeom prst="straightConnector1">
            <a:avLst/>
          </a:prstGeom>
          <a:noFill/>
          <a:ln cap="flat" cmpd="sng" w="9525">
            <a:solidFill>
              <a:srgbClr val="000000"/>
            </a:solidFill>
            <a:prstDash val="solid"/>
            <a:round/>
            <a:headEnd len="med" w="med" type="none"/>
            <a:tailEnd len="med" w="med" type="none"/>
          </a:ln>
        </p:spPr>
      </p:cxnSp>
      <p:cxnSp>
        <p:nvCxnSpPr>
          <p:cNvPr id="1371" name="Google Shape;1371;gcabc1c5b11_0_976"/>
          <p:cNvCxnSpPr>
            <a:stCxn id="1363" idx="3"/>
            <a:endCxn id="1365" idx="7"/>
          </p:cNvCxnSpPr>
          <p:nvPr/>
        </p:nvCxnSpPr>
        <p:spPr>
          <a:xfrm flipH="1">
            <a:off x="4434008" y="3988942"/>
            <a:ext cx="373200" cy="349200"/>
          </a:xfrm>
          <a:prstGeom prst="straightConnector1">
            <a:avLst/>
          </a:prstGeom>
          <a:noFill/>
          <a:ln cap="flat" cmpd="sng" w="9525">
            <a:solidFill>
              <a:srgbClr val="000000"/>
            </a:solidFill>
            <a:prstDash val="solid"/>
            <a:round/>
            <a:headEnd len="med" w="med" type="none"/>
            <a:tailEnd len="med" w="med" type="none"/>
          </a:ln>
        </p:spPr>
      </p:cxnSp>
      <p:cxnSp>
        <p:nvCxnSpPr>
          <p:cNvPr id="1372" name="Google Shape;1372;gcabc1c5b11_0_976"/>
          <p:cNvCxnSpPr>
            <a:stCxn id="1364" idx="3"/>
          </p:cNvCxnSpPr>
          <p:nvPr/>
        </p:nvCxnSpPr>
        <p:spPr>
          <a:xfrm flipH="1">
            <a:off x="5438933" y="3958667"/>
            <a:ext cx="370800" cy="364500"/>
          </a:xfrm>
          <a:prstGeom prst="straightConnector1">
            <a:avLst/>
          </a:prstGeom>
          <a:noFill/>
          <a:ln cap="flat" cmpd="sng" w="9525">
            <a:solidFill>
              <a:srgbClr val="000000"/>
            </a:solidFill>
            <a:prstDash val="solid"/>
            <a:round/>
            <a:headEnd len="med" w="med" type="none"/>
            <a:tailEnd len="med" w="med" type="none"/>
          </a:ln>
        </p:spPr>
      </p:cxnSp>
      <p:cxnSp>
        <p:nvCxnSpPr>
          <p:cNvPr id="1373" name="Google Shape;1373;gcabc1c5b11_0_976"/>
          <p:cNvCxnSpPr/>
          <p:nvPr/>
        </p:nvCxnSpPr>
        <p:spPr>
          <a:xfrm flipH="1">
            <a:off x="4702800" y="2148300"/>
            <a:ext cx="6900" cy="1528500"/>
          </a:xfrm>
          <a:prstGeom prst="straightConnector1">
            <a:avLst/>
          </a:prstGeom>
          <a:noFill/>
          <a:ln cap="flat" cmpd="sng" w="28575">
            <a:solidFill>
              <a:srgbClr val="000000"/>
            </a:solidFill>
            <a:prstDash val="solid"/>
            <a:round/>
            <a:headEnd len="med" w="med" type="none"/>
            <a:tailEnd len="med" w="med" type="stealth"/>
          </a:ln>
        </p:spPr>
      </p:cxnSp>
      <p:cxnSp>
        <p:nvCxnSpPr>
          <p:cNvPr id="1374" name="Google Shape;1374;gcabc1c5b11_0_976"/>
          <p:cNvCxnSpPr/>
          <p:nvPr/>
        </p:nvCxnSpPr>
        <p:spPr>
          <a:xfrm flipH="1">
            <a:off x="5955913" y="2131238"/>
            <a:ext cx="13800" cy="1487400"/>
          </a:xfrm>
          <a:prstGeom prst="straightConnector1">
            <a:avLst/>
          </a:prstGeom>
          <a:noFill/>
          <a:ln cap="flat" cmpd="sng" w="28575">
            <a:solidFill>
              <a:srgbClr val="000000"/>
            </a:solidFill>
            <a:prstDash val="solid"/>
            <a:round/>
            <a:headEnd len="med" w="med" type="stealth"/>
            <a:tailEnd len="med" w="med" type="none"/>
          </a:ln>
        </p:spPr>
      </p:cxnSp>
      <p:cxnSp>
        <p:nvCxnSpPr>
          <p:cNvPr id="1375" name="Google Shape;1375;gcabc1c5b11_0_976"/>
          <p:cNvCxnSpPr/>
          <p:nvPr/>
        </p:nvCxnSpPr>
        <p:spPr>
          <a:xfrm flipH="1" rot="10800000">
            <a:off x="4806100" y="3484100"/>
            <a:ext cx="1005300" cy="991500"/>
          </a:xfrm>
          <a:prstGeom prst="straightConnector1">
            <a:avLst/>
          </a:prstGeom>
          <a:noFill/>
          <a:ln cap="flat" cmpd="sng" w="19050">
            <a:solidFill>
              <a:srgbClr val="000000"/>
            </a:solidFill>
            <a:prstDash val="dot"/>
            <a:round/>
            <a:headEnd len="med" w="med" type="none"/>
            <a:tailEnd len="med" w="med" type="triangle"/>
          </a:ln>
        </p:spPr>
      </p:cxnSp>
      <p:cxnSp>
        <p:nvCxnSpPr>
          <p:cNvPr id="1376" name="Google Shape;1376;gcabc1c5b11_0_976"/>
          <p:cNvCxnSpPr>
            <a:endCxn id="1357" idx="0"/>
          </p:cNvCxnSpPr>
          <p:nvPr/>
        </p:nvCxnSpPr>
        <p:spPr>
          <a:xfrm>
            <a:off x="4778475" y="4530625"/>
            <a:ext cx="620100" cy="609900"/>
          </a:xfrm>
          <a:prstGeom prst="straightConnector1">
            <a:avLst/>
          </a:prstGeom>
          <a:noFill/>
          <a:ln cap="flat" cmpd="sng" w="28575">
            <a:solidFill>
              <a:srgbClr val="000000"/>
            </a:solidFill>
            <a:prstDash val="solid"/>
            <a:round/>
            <a:headEnd len="med" w="med" type="none"/>
            <a:tailEnd len="med" w="med" type="stealth"/>
          </a:ln>
        </p:spPr>
      </p:cxnSp>
      <p:cxnSp>
        <p:nvCxnSpPr>
          <p:cNvPr id="1377" name="Google Shape;1377;gcabc1c5b11_0_976"/>
          <p:cNvCxnSpPr>
            <a:stCxn id="1357" idx="0"/>
          </p:cNvCxnSpPr>
          <p:nvPr/>
        </p:nvCxnSpPr>
        <p:spPr>
          <a:xfrm flipH="1" rot="10800000">
            <a:off x="5398575" y="4544425"/>
            <a:ext cx="605700" cy="596100"/>
          </a:xfrm>
          <a:prstGeom prst="straightConnector1">
            <a:avLst/>
          </a:prstGeom>
          <a:noFill/>
          <a:ln cap="flat" cmpd="sng" w="28575">
            <a:solidFill>
              <a:srgbClr val="000000"/>
            </a:solidFill>
            <a:prstDash val="solid"/>
            <a:round/>
            <a:headEnd len="med" w="med" type="none"/>
            <a:tailEnd len="med" w="med" type="stealth"/>
          </a:ln>
        </p:spPr>
      </p:cxnSp>
      <p:sp>
        <p:nvSpPr>
          <p:cNvPr id="1378" name="Google Shape;1378;gcabc1c5b11_0_976"/>
          <p:cNvSpPr txBox="1"/>
          <p:nvPr/>
        </p:nvSpPr>
        <p:spPr>
          <a:xfrm>
            <a:off x="5811400" y="4751025"/>
            <a:ext cx="2010600" cy="461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положить в кэш</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000"/>
                                        <p:tgtEl>
                                          <p:spTgt spid="1375"/>
                                        </p:tgtEl>
                                      </p:cBhvr>
                                    </p:animEffect>
                                  </p:childTnLst>
                                </p:cTn>
                              </p:par>
                              <p:par>
                                <p:cTn fill="hold" nodeType="with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par>
                                <p:cTn fill="hold" nodeType="with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gcabc1c5b11_0_98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Page cache (2/2)</a:t>
            </a:r>
            <a:endParaRPr/>
          </a:p>
        </p:txBody>
      </p:sp>
      <p:sp>
        <p:nvSpPr>
          <p:cNvPr id="1384" name="Google Shape;1384;gcabc1c5b11_0_98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385" name="Google Shape;1385;gcabc1c5b11_0_981"/>
          <p:cNvSpPr txBox="1"/>
          <p:nvPr/>
        </p:nvSpPr>
        <p:spPr>
          <a:xfrm>
            <a:off x="982575" y="2157200"/>
            <a:ext cx="2425500" cy="217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50" u="sng">
                <a:highlight>
                  <a:srgbClr val="FFFFFF"/>
                </a:highlight>
              </a:rPr>
              <a:t>write</a:t>
            </a:r>
            <a:endParaRPr sz="2250" u="sng">
              <a:highlight>
                <a:srgbClr val="FFFFFF"/>
              </a:highlight>
            </a:endParaRPr>
          </a:p>
          <a:p>
            <a:pPr indent="0" lvl="0" marL="0" rtl="0" algn="l">
              <a:spcBef>
                <a:spcPts val="0"/>
              </a:spcBef>
              <a:spcAft>
                <a:spcPts val="0"/>
              </a:spcAft>
              <a:buNone/>
            </a:pPr>
            <a:r>
              <a:t/>
            </a:r>
            <a:endParaRPr sz="2250" u="sng">
              <a:highlight>
                <a:srgbClr val="FFFFFF"/>
              </a:highlight>
            </a:endParaRPr>
          </a:p>
          <a:p>
            <a:pPr indent="0" lvl="0" marL="0" rtl="0" algn="ctr">
              <a:lnSpc>
                <a:spcPct val="115000"/>
              </a:lnSpc>
              <a:spcBef>
                <a:spcPts val="0"/>
              </a:spcBef>
              <a:spcAft>
                <a:spcPts val="0"/>
              </a:spcAft>
              <a:buNone/>
            </a:pPr>
            <a:r>
              <a:rPr lang="ru-RU" sz="1800">
                <a:highlight>
                  <a:srgbClr val="FFFFFF"/>
                </a:highlight>
              </a:rPr>
              <a:t>Инвалидировать кэш, записать на носитель сразу.</a:t>
            </a:r>
            <a:endParaRPr sz="1800">
              <a:highlight>
                <a:srgbClr val="FFFFFF"/>
              </a:highlight>
            </a:endParaRPr>
          </a:p>
          <a:p>
            <a:pPr indent="0" lvl="0" marL="0" rtl="0" algn="l">
              <a:spcBef>
                <a:spcPts val="0"/>
              </a:spcBef>
              <a:spcAft>
                <a:spcPts val="0"/>
              </a:spcAft>
              <a:buNone/>
            </a:pPr>
            <a:r>
              <a:t/>
            </a:r>
            <a:endParaRPr sz="2250" u="sng">
              <a:highlight>
                <a:srgbClr val="FFFFFF"/>
              </a:highlight>
            </a:endParaRPr>
          </a:p>
        </p:txBody>
      </p:sp>
      <p:sp>
        <p:nvSpPr>
          <p:cNvPr id="1386" name="Google Shape;1386;gcabc1c5b11_0_981"/>
          <p:cNvSpPr txBox="1"/>
          <p:nvPr/>
        </p:nvSpPr>
        <p:spPr>
          <a:xfrm>
            <a:off x="4429825" y="2092400"/>
            <a:ext cx="2425500" cy="2162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write-back</a:t>
            </a:r>
            <a:endParaRPr sz="2250" u="sng">
              <a:highlight>
                <a:srgbClr val="FFFFFF"/>
              </a:highlight>
            </a:endParaRPr>
          </a:p>
          <a:p>
            <a:pPr indent="0" lvl="0" marL="0" rtl="0" algn="l">
              <a:spcBef>
                <a:spcPts val="0"/>
              </a:spcBef>
              <a:spcAft>
                <a:spcPts val="0"/>
              </a:spcAft>
              <a:buNone/>
            </a:pPr>
            <a:r>
              <a:t/>
            </a:r>
            <a:endParaRPr sz="2250" u="sng">
              <a:highlight>
                <a:srgbClr val="FFFFFF"/>
              </a:highlight>
            </a:endParaRPr>
          </a:p>
          <a:p>
            <a:pPr indent="0" lvl="0" marL="0" rtl="0" algn="ctr">
              <a:lnSpc>
                <a:spcPct val="115000"/>
              </a:lnSpc>
              <a:spcBef>
                <a:spcPts val="0"/>
              </a:spcBef>
              <a:spcAft>
                <a:spcPts val="0"/>
              </a:spcAft>
              <a:buNone/>
            </a:pPr>
            <a:r>
              <a:rPr lang="ru-RU" sz="1800">
                <a:highlight>
                  <a:srgbClr val="FFFFFF"/>
                </a:highlight>
              </a:rPr>
              <a:t>Обновить кэш. На носитель записать, когда вытеснится из кэша.</a:t>
            </a:r>
            <a:endParaRPr sz="2250" u="sng">
              <a:highlight>
                <a:srgbClr val="FFFFFF"/>
              </a:highlight>
            </a:endParaRPr>
          </a:p>
        </p:txBody>
      </p:sp>
      <p:sp>
        <p:nvSpPr>
          <p:cNvPr id="1387" name="Google Shape;1387;gcabc1c5b11_0_981"/>
          <p:cNvSpPr txBox="1"/>
          <p:nvPr/>
        </p:nvSpPr>
        <p:spPr>
          <a:xfrm>
            <a:off x="8005850" y="2157200"/>
            <a:ext cx="2425500" cy="191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write-through</a:t>
            </a:r>
            <a:endParaRPr sz="2250" u="sng">
              <a:highlight>
                <a:srgbClr val="FFFFFF"/>
              </a:highlight>
            </a:endParaRPr>
          </a:p>
          <a:p>
            <a:pPr indent="0" lvl="0" marL="0" rtl="0" algn="l">
              <a:spcBef>
                <a:spcPts val="0"/>
              </a:spcBef>
              <a:spcAft>
                <a:spcPts val="0"/>
              </a:spcAft>
              <a:buNone/>
            </a:pPr>
            <a:r>
              <a:t/>
            </a:r>
            <a:endParaRPr sz="2250" u="sng">
              <a:highlight>
                <a:srgbClr val="FFFFFF"/>
              </a:highlight>
            </a:endParaRPr>
          </a:p>
          <a:p>
            <a:pPr indent="0" lvl="0" marL="0" rtl="0" algn="ctr">
              <a:lnSpc>
                <a:spcPct val="115000"/>
              </a:lnSpc>
              <a:spcBef>
                <a:spcPts val="0"/>
              </a:spcBef>
              <a:spcAft>
                <a:spcPts val="0"/>
              </a:spcAft>
              <a:buNone/>
            </a:pPr>
            <a:r>
              <a:rPr lang="ru-RU" sz="1800">
                <a:highlight>
                  <a:srgbClr val="FFFFFF"/>
                </a:highlight>
              </a:rPr>
              <a:t>Записать и в кэш, и на носитель сразу.</a:t>
            </a:r>
            <a:endParaRPr sz="1800">
              <a:highlight>
                <a:srgbClr val="FFFFFF"/>
              </a:highlight>
            </a:endParaRPr>
          </a:p>
          <a:p>
            <a:pPr indent="0" lvl="0" marL="0" rtl="0" algn="l">
              <a:spcBef>
                <a:spcPts val="0"/>
              </a:spcBef>
              <a:spcAft>
                <a:spcPts val="0"/>
              </a:spcAft>
              <a:buNone/>
            </a:pPr>
            <a:r>
              <a:t/>
            </a:r>
            <a:endParaRPr sz="2250" u="sng">
              <a:highlight>
                <a:srgbClr val="FFFFFF"/>
              </a:highlight>
            </a:endParaRPr>
          </a:p>
        </p:txBody>
      </p:sp>
      <p:sp>
        <p:nvSpPr>
          <p:cNvPr id="1388" name="Google Shape;1388;gcabc1c5b11_0_981"/>
          <p:cNvSpPr txBox="1"/>
          <p:nvPr/>
        </p:nvSpPr>
        <p:spPr>
          <a:xfrm>
            <a:off x="3133850" y="5033500"/>
            <a:ext cx="55488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 изгнание из кэша по LRU, классика</a:t>
            </a:r>
            <a:endParaRPr/>
          </a:p>
        </p:txBody>
      </p:sp>
      <p:sp>
        <p:nvSpPr>
          <p:cNvPr id="1389" name="Google Shape;1389;gcabc1c5b11_0_981"/>
          <p:cNvSpPr/>
          <p:nvPr/>
        </p:nvSpPr>
        <p:spPr>
          <a:xfrm>
            <a:off x="4270975" y="2046488"/>
            <a:ext cx="2743200" cy="22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gcabc1c5b11_0_98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Буферизация вывода</a:t>
            </a:r>
            <a:endParaRPr/>
          </a:p>
        </p:txBody>
      </p:sp>
      <p:sp>
        <p:nvSpPr>
          <p:cNvPr id="1395" name="Google Shape;1395;gcabc1c5b11_0_98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sp>
        <p:nvSpPr>
          <p:cNvPr id="1396" name="Google Shape;1396;gcabc1c5b11_0_986"/>
          <p:cNvSpPr txBox="1"/>
          <p:nvPr/>
        </p:nvSpPr>
        <p:spPr>
          <a:xfrm>
            <a:off x="1845975" y="1631325"/>
            <a:ext cx="7866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printf(</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 restrict format,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fprintf(FILE * restrict stream,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 restrict format,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fputs(</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*restrict s, FILE *restrict stream);</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fflush(FILE *stream);</a:t>
            </a:r>
            <a:endParaRPr/>
          </a:p>
        </p:txBody>
      </p:sp>
      <p:sp>
        <p:nvSpPr>
          <p:cNvPr id="1397" name="Google Shape;1397;gcabc1c5b11_0_986"/>
          <p:cNvSpPr txBox="1"/>
          <p:nvPr/>
        </p:nvSpPr>
        <p:spPr>
          <a:xfrm>
            <a:off x="2887025" y="5087150"/>
            <a:ext cx="56883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Это userspace понятия. В ядре буферизуется и кэшируется вообще все.</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1000"/>
                                        <p:tgtEl>
                                          <p:spTgt spid="1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gcc6b9a28b9_0_446"/>
          <p:cNvSpPr txBox="1"/>
          <p:nvPr>
            <p:ph idx="1" type="body"/>
          </p:nvPr>
        </p:nvSpPr>
        <p:spPr>
          <a:xfrm>
            <a:off x="982569" y="3151476"/>
            <a:ext cx="41505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Написать файловую систему</a:t>
            </a:r>
            <a:endParaRPr/>
          </a:p>
        </p:txBody>
      </p:sp>
      <p:sp>
        <p:nvSpPr>
          <p:cNvPr id="1403" name="Google Shape;1403;gcc6b9a28b9_0_446"/>
          <p:cNvSpPr txBox="1"/>
          <p:nvPr>
            <p:ph idx="2" type="body"/>
          </p:nvPr>
        </p:nvSpPr>
        <p:spPr>
          <a:xfrm>
            <a:off x="7052579" y="1967597"/>
            <a:ext cx="1721700" cy="72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ru-RU"/>
              <a:t>Баллов </a:t>
            </a:r>
            <a:br>
              <a:rPr lang="ru-RU"/>
            </a:br>
            <a:r>
              <a:rPr lang="ru-RU"/>
              <a:t>за задание</a:t>
            </a:r>
            <a:endParaRPr/>
          </a:p>
        </p:txBody>
      </p:sp>
      <p:sp>
        <p:nvSpPr>
          <p:cNvPr id="1404" name="Google Shape;1404;gcc6b9a28b9_0_446"/>
          <p:cNvSpPr txBox="1"/>
          <p:nvPr>
            <p:ph idx="4" type="body"/>
          </p:nvPr>
        </p:nvSpPr>
        <p:spPr>
          <a:xfrm>
            <a:off x="10626436" y="1967597"/>
            <a:ext cx="899700" cy="72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ru-RU"/>
              <a:t>Срок </a:t>
            </a:r>
            <a:br>
              <a:rPr lang="ru-RU"/>
            </a:br>
            <a:r>
              <a:rPr lang="ru-RU"/>
              <a:t>сдачи</a:t>
            </a:r>
            <a:endParaRPr/>
          </a:p>
        </p:txBody>
      </p:sp>
      <p:sp>
        <p:nvSpPr>
          <p:cNvPr id="1405" name="Google Shape;1405;gcc6b9a28b9_0_446"/>
          <p:cNvSpPr txBox="1"/>
          <p:nvPr>
            <p:ph idx="5" type="body"/>
          </p:nvPr>
        </p:nvSpPr>
        <p:spPr>
          <a:xfrm>
            <a:off x="7052575" y="2764325"/>
            <a:ext cx="4998000" cy="385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solidFill>
                <a:srgbClr val="FFFFFF"/>
              </a:solidFill>
            </a:endParaRPr>
          </a:p>
          <a:p>
            <a:pPr indent="0" lvl="0" marL="0" rtl="0" algn="just">
              <a:lnSpc>
                <a:spcPct val="115000"/>
              </a:lnSpc>
              <a:spcBef>
                <a:spcPts val="0"/>
              </a:spcBef>
              <a:spcAft>
                <a:spcPts val="0"/>
              </a:spcAft>
              <a:buNone/>
            </a:pPr>
            <a:r>
              <a:rPr lang="ru-RU">
                <a:solidFill>
                  <a:srgbClr val="FFFFFF"/>
                </a:solidFill>
              </a:rPr>
              <a:t>Нужно реализовать свою файловую систему в памяти. Для старта предоставляется шаблон интерфейса с некоторыми уже реализованными структурами, в файлах userfs.h и userfs.c.</a:t>
            </a:r>
            <a:endParaRPr>
              <a:solidFill>
                <a:srgbClr val="FFFFFF"/>
              </a:solidFill>
            </a:endParaRPr>
          </a:p>
        </p:txBody>
      </p:sp>
      <p:sp>
        <p:nvSpPr>
          <p:cNvPr id="1406" name="Google Shape;1406;gcc6b9a28b9_0_446"/>
          <p:cNvSpPr txBox="1"/>
          <p:nvPr>
            <p:ph idx="6" type="body"/>
          </p:nvPr>
        </p:nvSpPr>
        <p:spPr>
          <a:xfrm>
            <a:off x="982569" y="4902407"/>
            <a:ext cx="4150500" cy="432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1400"/>
              <a:buNone/>
            </a:pPr>
            <a:r>
              <a:rPr lang="ru-RU" sz="1400"/>
              <a:t>Задание №3</a:t>
            </a:r>
            <a:endParaRPr/>
          </a:p>
        </p:txBody>
      </p:sp>
      <p:sp>
        <p:nvSpPr>
          <p:cNvPr id="1407" name="Google Shape;1407;gcc6b9a28b9_0_44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408" name="Google Shape;1408;gcc6b9a28b9_0_446"/>
          <p:cNvSpPr txBox="1"/>
          <p:nvPr/>
        </p:nvSpPr>
        <p:spPr>
          <a:xfrm>
            <a:off x="7052575" y="1201700"/>
            <a:ext cx="1821000" cy="1263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Arial"/>
              <a:buNone/>
            </a:pPr>
            <a:r>
              <a:rPr b="1" lang="ru-RU" sz="4800">
                <a:solidFill>
                  <a:schemeClr val="lt1"/>
                </a:solidFill>
                <a:latin typeface="Proxima Nova"/>
                <a:ea typeface="Proxima Nova"/>
                <a:cs typeface="Proxima Nova"/>
                <a:sym typeface="Proxima Nova"/>
              </a:rPr>
              <a:t>15-25</a:t>
            </a:r>
            <a:endParaRPr b="1" i="0" sz="4800" u="none" cap="none" strike="noStrike">
              <a:solidFill>
                <a:schemeClr val="lt1"/>
              </a:solidFill>
              <a:latin typeface="Proxima Nova"/>
              <a:ea typeface="Proxima Nova"/>
              <a:cs typeface="Proxima Nova"/>
              <a:sym typeface="Proxima Nova"/>
            </a:endParaRPr>
          </a:p>
        </p:txBody>
      </p:sp>
      <p:sp>
        <p:nvSpPr>
          <p:cNvPr id="1409" name="Google Shape;1409;gcc6b9a28b9_0_446"/>
          <p:cNvSpPr txBox="1"/>
          <p:nvPr/>
        </p:nvSpPr>
        <p:spPr>
          <a:xfrm>
            <a:off x="9039462" y="1201712"/>
            <a:ext cx="2615700" cy="1263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Arial"/>
              <a:buNone/>
            </a:pPr>
            <a:r>
              <a:rPr b="1" lang="ru-RU" sz="4800">
                <a:solidFill>
                  <a:schemeClr val="lt1"/>
                </a:solidFill>
                <a:latin typeface="Proxima Nova"/>
                <a:ea typeface="Proxima Nova"/>
                <a:cs typeface="Proxima Nova"/>
                <a:sym typeface="Proxima Nova"/>
              </a:rPr>
              <a:t>23</a:t>
            </a:r>
            <a:r>
              <a:rPr b="1" i="0" lang="ru-RU" sz="4800" u="none" cap="none" strike="noStrike">
                <a:solidFill>
                  <a:schemeClr val="lt1"/>
                </a:solidFill>
                <a:latin typeface="Proxima Nova"/>
                <a:ea typeface="Proxima Nova"/>
                <a:cs typeface="Proxima Nova"/>
                <a:sym typeface="Proxima Nova"/>
              </a:rPr>
              <a:t>.</a:t>
            </a:r>
            <a:r>
              <a:rPr b="1" lang="ru-RU" sz="4800">
                <a:solidFill>
                  <a:schemeClr val="lt1"/>
                </a:solidFill>
                <a:latin typeface="Proxima Nova"/>
                <a:ea typeface="Proxima Nova"/>
                <a:cs typeface="Proxima Nova"/>
                <a:sym typeface="Proxima Nova"/>
              </a:rPr>
              <a:t>04</a:t>
            </a:r>
            <a:r>
              <a:rPr b="1" i="0" lang="ru-RU" sz="4800" u="none" cap="none" strike="noStrike">
                <a:solidFill>
                  <a:schemeClr val="lt1"/>
                </a:solidFill>
                <a:latin typeface="Proxima Nova"/>
                <a:ea typeface="Proxima Nova"/>
                <a:cs typeface="Proxima Nova"/>
                <a:sym typeface="Proxima Nova"/>
              </a:rPr>
              <a:t>.2</a:t>
            </a:r>
            <a:r>
              <a:rPr b="1" lang="ru-RU" sz="4800">
                <a:solidFill>
                  <a:schemeClr val="lt1"/>
                </a:solidFill>
                <a:latin typeface="Proxima Nova"/>
                <a:ea typeface="Proxima Nova"/>
                <a:cs typeface="Proxima Nova"/>
                <a:sym typeface="Proxima Nova"/>
              </a:rPr>
              <a:t>1</a:t>
            </a:r>
            <a:endParaRPr b="1" i="0" sz="4800" u="none" cap="none" strike="noStrike">
              <a:solidFill>
                <a:schemeClr val="lt1"/>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9"/>
          <p:cNvSpPr txBox="1"/>
          <p:nvPr>
            <p:ph idx="1" type="body"/>
          </p:nvPr>
        </p:nvSpPr>
        <p:spPr>
          <a:xfrm>
            <a:off x="994677" y="3062982"/>
            <a:ext cx="4274127" cy="108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Напоминание оставить отзыв</a:t>
            </a:r>
            <a:endParaRPr/>
          </a:p>
        </p:txBody>
      </p:sp>
      <p:sp>
        <p:nvSpPr>
          <p:cNvPr id="1415" name="Google Shape;1415;p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gcabc1c5b11_0_99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25400" rtl="0" algn="l">
              <a:lnSpc>
                <a:spcPct val="90000"/>
              </a:lnSpc>
              <a:spcBef>
                <a:spcPts val="1000"/>
              </a:spcBef>
              <a:spcAft>
                <a:spcPts val="0"/>
              </a:spcAft>
              <a:buSzPts val="3200"/>
              <a:buNone/>
            </a:pPr>
            <a:r>
              <a:rPr lang="ru-RU"/>
              <a:t>Заключение</a:t>
            </a:r>
            <a:endParaRPr/>
          </a:p>
        </p:txBody>
      </p:sp>
      <p:sp>
        <p:nvSpPr>
          <p:cNvPr id="1421" name="Google Shape;1421;gcabc1c5b11_0_99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422" name="Google Shape;1422;gcabc1c5b11_0_991"/>
          <p:cNvSpPr/>
          <p:nvPr/>
        </p:nvSpPr>
        <p:spPr>
          <a:xfrm>
            <a:off x="914400" y="2044000"/>
            <a:ext cx="10247400" cy="364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ru-RU" sz="2000" u="none" cap="none" strike="noStrike">
                <a:solidFill>
                  <a:srgbClr val="000000"/>
                </a:solidFill>
                <a:latin typeface="Arial"/>
                <a:ea typeface="Arial"/>
                <a:cs typeface="Arial"/>
                <a:sym typeface="Arial"/>
              </a:rPr>
              <a:t>Материалы</a:t>
            </a:r>
            <a:endParaRPr/>
          </a:p>
          <a:p>
            <a:pPr indent="0" lvl="0" marL="0" marR="0" rtl="0" algn="l">
              <a:lnSpc>
                <a:spcPct val="100000"/>
              </a:lnSpc>
              <a:spcBef>
                <a:spcPts val="0"/>
              </a:spcBef>
              <a:spcAft>
                <a:spcPts val="0"/>
              </a:spcAft>
              <a:buClr>
                <a:srgbClr val="000000"/>
              </a:buClr>
              <a:buSzPts val="2000"/>
              <a:buFont typeface="Arial"/>
              <a:buNone/>
            </a:pPr>
            <a:r>
              <a:rPr b="0" i="0" lang="ru-RU" sz="2000" u="none" cap="none" strike="noStrike">
                <a:solidFill>
                  <a:srgbClr val="000000"/>
                </a:solidFill>
                <a:latin typeface="Arial"/>
                <a:ea typeface="Arial"/>
                <a:cs typeface="Arial"/>
                <a:sym typeface="Arial"/>
              </a:rPr>
              <a:t>	</a:t>
            </a:r>
            <a:r>
              <a:rPr b="0" i="0" lang="ru-RU" sz="2000" u="sng" cap="none" strike="noStrike">
                <a:solidFill>
                  <a:schemeClr val="hlink"/>
                </a:solidFill>
                <a:latin typeface="Arial"/>
                <a:ea typeface="Arial"/>
                <a:cs typeface="Arial"/>
                <a:sym typeface="Arial"/>
                <a:hlinkClick r:id="rId3"/>
              </a:rPr>
              <a:t>https://github.com/tarantool/sysprog</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1" i="0" lang="ru-RU" sz="2000" u="none" cap="none" strike="noStrike">
                <a:solidFill>
                  <a:srgbClr val="000000"/>
                </a:solidFill>
                <a:latin typeface="Arial"/>
                <a:ea typeface="Arial"/>
                <a:cs typeface="Arial"/>
                <a:sym typeface="Arial"/>
              </a:rPr>
            </a:br>
            <a:r>
              <a:rPr b="1" i="0" lang="ru-RU" sz="2000" u="none" cap="none" strike="noStrike">
                <a:solidFill>
                  <a:srgbClr val="000000"/>
                </a:solidFill>
                <a:latin typeface="Arial"/>
                <a:ea typeface="Arial"/>
                <a:cs typeface="Arial"/>
                <a:sym typeface="Arial"/>
              </a:rPr>
              <a:t>Обратная связь</a:t>
            </a:r>
            <a:endParaRPr/>
          </a:p>
          <a:p>
            <a:pPr indent="0" lvl="0" marL="0" marR="0" rtl="0" algn="l">
              <a:lnSpc>
                <a:spcPct val="100000"/>
              </a:lnSpc>
              <a:spcBef>
                <a:spcPts val="0"/>
              </a:spcBef>
              <a:spcAft>
                <a:spcPts val="0"/>
              </a:spcAft>
              <a:buClr>
                <a:srgbClr val="000000"/>
              </a:buClr>
              <a:buSzPts val="2000"/>
              <a:buFont typeface="Arial"/>
              <a:buNone/>
            </a:pPr>
            <a:r>
              <a:rPr b="0" i="0" lang="ru-RU" sz="2000" u="none" cap="none" strike="noStrike">
                <a:solidFill>
                  <a:srgbClr val="000000"/>
                </a:solidFill>
                <a:latin typeface="Arial"/>
                <a:ea typeface="Arial"/>
                <a:cs typeface="Arial"/>
                <a:sym typeface="Arial"/>
              </a:rPr>
              <a:t>	</a:t>
            </a:r>
            <a:r>
              <a:rPr b="0" i="0" lang="ru-RU" sz="2000" u="sng" cap="none" strike="noStrike">
                <a:solidFill>
                  <a:schemeClr val="hlink"/>
                </a:solidFill>
                <a:latin typeface="Arial"/>
                <a:ea typeface="Arial"/>
                <a:cs typeface="Arial"/>
                <a:sym typeface="Arial"/>
                <a:hlinkClick r:id="rId4"/>
              </a:rPr>
              <a:t>https://forms.gle/ktmRvTGFcV2Pe55u8</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1" i="0" lang="ru-RU" sz="2000" u="none" cap="none" strike="noStrike">
                <a:solidFill>
                  <a:srgbClr val="000000"/>
                </a:solidFill>
                <a:latin typeface="Arial"/>
                <a:ea typeface="Arial"/>
                <a:cs typeface="Arial"/>
                <a:sym typeface="Arial"/>
              </a:rPr>
            </a:br>
            <a:r>
              <a:rPr b="1" i="0" lang="ru-RU" sz="2000" u="none" cap="none" strike="noStrike">
                <a:solidFill>
                  <a:srgbClr val="000000"/>
                </a:solidFill>
                <a:latin typeface="Arial"/>
                <a:ea typeface="Arial"/>
                <a:cs typeface="Arial"/>
                <a:sym typeface="Arial"/>
              </a:rPr>
              <a:t>Следующая лекция</a:t>
            </a:r>
            <a:endParaRPr/>
          </a:p>
          <a:p>
            <a:pPr indent="0" lvl="0" marL="0" rtl="0" algn="l">
              <a:spcBef>
                <a:spcPts val="0"/>
              </a:spcBef>
              <a:spcAft>
                <a:spcPts val="0"/>
              </a:spcAft>
              <a:buClr>
                <a:srgbClr val="000000"/>
              </a:buClr>
              <a:buSzPts val="2000"/>
              <a:buFont typeface="Arial"/>
              <a:buNone/>
            </a:pPr>
            <a:r>
              <a:rPr lang="ru-RU" sz="2000"/>
              <a:t>	</a:t>
            </a:r>
            <a:r>
              <a:rPr lang="ru-RU" sz="2250">
                <a:highlight>
                  <a:srgbClr val="FFFFFF"/>
                </a:highlight>
              </a:rPr>
              <a:t>Потоки. Отличие от процессов. Атомарные операции. Синхронизация. Атрибуты. Особенности многопоточных процессов. Вид в ядре.</a:t>
            </a:r>
            <a:r>
              <a:rPr lang="ru-RU" sz="2000"/>
              <a:t> </a:t>
            </a:r>
            <a:r>
              <a:rPr lang="ru-RU" sz="2000"/>
              <a:t>(Кирилл)</a:t>
            </a:r>
            <a:endParaRPr/>
          </a:p>
          <a:p>
            <a:pPr indent="0" lvl="0" marL="0" marR="0" rtl="0" algn="l">
              <a:lnSpc>
                <a:spcPct val="100000"/>
              </a:lnSpc>
              <a:spcBef>
                <a:spcPts val="0"/>
              </a:spcBef>
              <a:spcAft>
                <a:spcPts val="0"/>
              </a:spcAft>
              <a:buClr>
                <a:srgbClr val="000000"/>
              </a:buClr>
              <a:buSzPts val="2000"/>
              <a:buFont typeface="Arial"/>
              <a:buNone/>
            </a:pPr>
            <a:r>
              <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0" name="Shape 1430"/>
        <p:cNvGrpSpPr/>
        <p:nvPr/>
      </p:nvGrpSpPr>
      <p:grpSpPr>
        <a:xfrm>
          <a:off x="0" y="0"/>
          <a:ext cx="0" cy="0"/>
          <a:chOff x="0" y="0"/>
          <a:chExt cx="0" cy="0"/>
        </a:xfrm>
      </p:grpSpPr>
      <p:sp>
        <p:nvSpPr>
          <p:cNvPr id="1431" name="Google Shape;1431;p11"/>
          <p:cNvSpPr/>
          <p:nvPr/>
        </p:nvSpPr>
        <p:spPr>
          <a:xfrm>
            <a:off x="8918421" y="4178038"/>
            <a:ext cx="360000" cy="360000"/>
          </a:xfrm>
          <a:prstGeom prst="rect">
            <a:avLst/>
          </a:prstGeom>
          <a:solidFill>
            <a:schemeClr val="accent2"/>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32" name="Google Shape;1432;p11"/>
          <p:cNvSpPr txBox="1"/>
          <p:nvPr/>
        </p:nvSpPr>
        <p:spPr>
          <a:xfrm>
            <a:off x="9380971" y="4173372"/>
            <a:ext cx="180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rPr b="0" i="0" lang="ru-RU" sz="1800" u="none" cap="none" strike="noStrike">
                <a:solidFill>
                  <a:srgbClr val="323332"/>
                </a:solidFill>
                <a:latin typeface="Proxima Nova"/>
                <a:ea typeface="Proxima Nova"/>
                <a:cs typeface="Proxima Nova"/>
                <a:sym typeface="Proxima Nova"/>
              </a:rPr>
              <a:t>#74777B</a:t>
            </a:r>
            <a:endParaRPr b="0" i="0" sz="1800" u="none" cap="none" strike="noStrike">
              <a:solidFill>
                <a:srgbClr val="323332"/>
              </a:solidFill>
              <a:latin typeface="Proxima Nova"/>
              <a:ea typeface="Proxima Nova"/>
              <a:cs typeface="Proxima Nova"/>
              <a:sym typeface="Proxima Nova"/>
            </a:endParaRPr>
          </a:p>
        </p:txBody>
      </p:sp>
      <p:sp>
        <p:nvSpPr>
          <p:cNvPr id="1433" name="Google Shape;1433;p11"/>
          <p:cNvSpPr txBox="1"/>
          <p:nvPr/>
        </p:nvSpPr>
        <p:spPr>
          <a:xfrm>
            <a:off x="1120775" y="1355319"/>
            <a:ext cx="9726295" cy="429545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b="0" i="0" lang="ru-RU" sz="2800" u="none" cap="none" strike="noStrike">
                <a:solidFill>
                  <a:schemeClr val="lt1"/>
                </a:solidFill>
                <a:latin typeface="Proxima Nova"/>
                <a:ea typeface="Proxima Nova"/>
                <a:cs typeface="Proxima Nova"/>
                <a:sym typeface="Proxima Nova"/>
              </a:rPr>
              <a:t>-</a:t>
            </a:r>
            <a:endParaRPr b="0" i="0" sz="2800" u="none" cap="none" strike="noStrike">
              <a:solidFill>
                <a:schemeClr val="lt1"/>
              </a:solidFill>
              <a:latin typeface="Proxima Nova"/>
              <a:ea typeface="Proxima Nova"/>
              <a:cs typeface="Proxima Nova"/>
              <a:sym typeface="Proxima Nova"/>
            </a:endParaRPr>
          </a:p>
        </p:txBody>
      </p:sp>
      <p:sp>
        <p:nvSpPr>
          <p:cNvPr id="1434" name="Google Shape;1434;p11"/>
          <p:cNvSpPr/>
          <p:nvPr/>
        </p:nvSpPr>
        <p:spPr>
          <a:xfrm>
            <a:off x="1014447" y="5234412"/>
            <a:ext cx="361932" cy="362890"/>
          </a:xfrm>
          <a:custGeom>
            <a:rect b="b" l="l" r="r" t="t"/>
            <a:pathLst>
              <a:path extrusionOk="0" h="188" w="188">
                <a:moveTo>
                  <a:pt x="94" y="98"/>
                </a:moveTo>
                <a:cubicBezTo>
                  <a:pt x="119" y="81"/>
                  <a:pt x="119" y="81"/>
                  <a:pt x="119" y="81"/>
                </a:cubicBezTo>
                <a:cubicBezTo>
                  <a:pt x="138" y="97"/>
                  <a:pt x="138" y="97"/>
                  <a:pt x="138" y="97"/>
                </a:cubicBezTo>
                <a:cubicBezTo>
                  <a:pt x="112" y="112"/>
                  <a:pt x="112" y="112"/>
                  <a:pt x="112" y="112"/>
                </a:cubicBezTo>
                <a:cubicBezTo>
                  <a:pt x="108" y="109"/>
                  <a:pt x="108" y="109"/>
                  <a:pt x="108" y="109"/>
                </a:cubicBezTo>
                <a:cubicBezTo>
                  <a:pt x="94" y="99"/>
                  <a:pt x="94" y="99"/>
                  <a:pt x="94" y="99"/>
                </a:cubicBezTo>
                <a:cubicBezTo>
                  <a:pt x="94" y="99"/>
                  <a:pt x="94" y="99"/>
                  <a:pt x="94" y="99"/>
                </a:cubicBezTo>
                <a:cubicBezTo>
                  <a:pt x="94" y="99"/>
                  <a:pt x="94" y="99"/>
                  <a:pt x="94" y="99"/>
                </a:cubicBezTo>
                <a:cubicBezTo>
                  <a:pt x="94" y="99"/>
                  <a:pt x="94" y="99"/>
                  <a:pt x="94" y="99"/>
                </a:cubicBezTo>
                <a:cubicBezTo>
                  <a:pt x="94" y="99"/>
                  <a:pt x="94" y="99"/>
                  <a:pt x="94" y="99"/>
                </a:cubicBezTo>
                <a:cubicBezTo>
                  <a:pt x="88" y="103"/>
                  <a:pt x="88" y="103"/>
                  <a:pt x="88" y="103"/>
                </a:cubicBezTo>
                <a:cubicBezTo>
                  <a:pt x="76" y="112"/>
                  <a:pt x="76" y="112"/>
                  <a:pt x="76" y="112"/>
                </a:cubicBezTo>
                <a:cubicBezTo>
                  <a:pt x="69" y="108"/>
                  <a:pt x="69" y="108"/>
                  <a:pt x="69" y="108"/>
                </a:cubicBezTo>
                <a:cubicBezTo>
                  <a:pt x="66" y="106"/>
                  <a:pt x="66" y="106"/>
                  <a:pt x="66" y="106"/>
                </a:cubicBezTo>
                <a:cubicBezTo>
                  <a:pt x="50" y="97"/>
                  <a:pt x="50" y="97"/>
                  <a:pt x="50" y="97"/>
                </a:cubicBezTo>
                <a:cubicBezTo>
                  <a:pt x="68" y="82"/>
                  <a:pt x="68" y="82"/>
                  <a:pt x="68" y="82"/>
                </a:cubicBezTo>
                <a:lnTo>
                  <a:pt x="94" y="98"/>
                </a:lnTo>
                <a:close/>
                <a:moveTo>
                  <a:pt x="112" y="122"/>
                </a:moveTo>
                <a:cubicBezTo>
                  <a:pt x="94" y="109"/>
                  <a:pt x="94" y="109"/>
                  <a:pt x="94" y="109"/>
                </a:cubicBezTo>
                <a:cubicBezTo>
                  <a:pt x="77" y="122"/>
                  <a:pt x="77" y="122"/>
                  <a:pt x="77" y="122"/>
                </a:cubicBezTo>
                <a:cubicBezTo>
                  <a:pt x="77" y="122"/>
                  <a:pt x="77" y="122"/>
                  <a:pt x="77" y="122"/>
                </a:cubicBezTo>
                <a:cubicBezTo>
                  <a:pt x="68" y="116"/>
                  <a:pt x="68" y="116"/>
                  <a:pt x="68" y="116"/>
                </a:cubicBezTo>
                <a:cubicBezTo>
                  <a:pt x="68" y="121"/>
                  <a:pt x="68" y="121"/>
                  <a:pt x="68" y="121"/>
                </a:cubicBezTo>
                <a:cubicBezTo>
                  <a:pt x="94" y="138"/>
                  <a:pt x="94" y="138"/>
                  <a:pt x="94" y="138"/>
                </a:cubicBezTo>
                <a:cubicBezTo>
                  <a:pt x="120" y="121"/>
                  <a:pt x="120" y="121"/>
                  <a:pt x="120" y="121"/>
                </a:cubicBezTo>
                <a:cubicBezTo>
                  <a:pt x="120" y="117"/>
                  <a:pt x="120" y="117"/>
                  <a:pt x="120" y="117"/>
                </a:cubicBezTo>
                <a:cubicBezTo>
                  <a:pt x="112" y="122"/>
                  <a:pt x="112" y="122"/>
                  <a:pt x="112" y="122"/>
                </a:cubicBezTo>
                <a:close/>
                <a:moveTo>
                  <a:pt x="50" y="68"/>
                </a:moveTo>
                <a:cubicBezTo>
                  <a:pt x="68" y="82"/>
                  <a:pt x="68" y="82"/>
                  <a:pt x="68" y="82"/>
                </a:cubicBezTo>
                <a:cubicBezTo>
                  <a:pt x="94" y="66"/>
                  <a:pt x="94" y="66"/>
                  <a:pt x="94" y="66"/>
                </a:cubicBezTo>
                <a:cubicBezTo>
                  <a:pt x="76" y="50"/>
                  <a:pt x="76" y="50"/>
                  <a:pt x="76" y="50"/>
                </a:cubicBezTo>
                <a:lnTo>
                  <a:pt x="50" y="68"/>
                </a:lnTo>
                <a:close/>
                <a:moveTo>
                  <a:pt x="112" y="50"/>
                </a:moveTo>
                <a:cubicBezTo>
                  <a:pt x="94" y="66"/>
                  <a:pt x="94" y="66"/>
                  <a:pt x="94" y="66"/>
                </a:cubicBezTo>
                <a:cubicBezTo>
                  <a:pt x="119" y="81"/>
                  <a:pt x="119" y="81"/>
                  <a:pt x="119" y="81"/>
                </a:cubicBezTo>
                <a:cubicBezTo>
                  <a:pt x="138" y="67"/>
                  <a:pt x="138" y="67"/>
                  <a:pt x="138" y="67"/>
                </a:cubicBezTo>
                <a:lnTo>
                  <a:pt x="112" y="50"/>
                </a:lnTo>
                <a:close/>
                <a:moveTo>
                  <a:pt x="155" y="153"/>
                </a:moveTo>
                <a:cubicBezTo>
                  <a:pt x="123" y="187"/>
                  <a:pt x="69" y="188"/>
                  <a:pt x="35" y="156"/>
                </a:cubicBezTo>
                <a:cubicBezTo>
                  <a:pt x="1" y="123"/>
                  <a:pt x="0" y="69"/>
                  <a:pt x="33" y="36"/>
                </a:cubicBezTo>
                <a:cubicBezTo>
                  <a:pt x="65" y="2"/>
                  <a:pt x="119" y="0"/>
                  <a:pt x="152" y="33"/>
                </a:cubicBezTo>
                <a:cubicBezTo>
                  <a:pt x="186" y="65"/>
                  <a:pt x="188" y="119"/>
                  <a:pt x="155" y="153"/>
                </a:cubicBezTo>
                <a:close/>
                <a:moveTo>
                  <a:pt x="148" y="37"/>
                </a:moveTo>
                <a:cubicBezTo>
                  <a:pt x="117" y="7"/>
                  <a:pt x="67" y="8"/>
                  <a:pt x="37" y="40"/>
                </a:cubicBezTo>
                <a:cubicBezTo>
                  <a:pt x="7" y="71"/>
                  <a:pt x="8" y="121"/>
                  <a:pt x="40" y="151"/>
                </a:cubicBezTo>
                <a:cubicBezTo>
                  <a:pt x="71" y="181"/>
                  <a:pt x="121" y="180"/>
                  <a:pt x="151" y="148"/>
                </a:cubicBezTo>
                <a:cubicBezTo>
                  <a:pt x="181" y="117"/>
                  <a:pt x="180"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35" name="Google Shape;1435;p11"/>
          <p:cNvSpPr/>
          <p:nvPr/>
        </p:nvSpPr>
        <p:spPr>
          <a:xfrm>
            <a:off x="1508168" y="5234412"/>
            <a:ext cx="359969" cy="362890"/>
          </a:xfrm>
          <a:custGeom>
            <a:rect b="b" l="l" r="r" t="t"/>
            <a:pathLst>
              <a:path extrusionOk="0" h="188" w="187">
                <a:moveTo>
                  <a:pt x="127" y="82"/>
                </a:moveTo>
                <a:cubicBezTo>
                  <a:pt x="133" y="89"/>
                  <a:pt x="133" y="99"/>
                  <a:pt x="127" y="106"/>
                </a:cubicBezTo>
                <a:cubicBezTo>
                  <a:pt x="120" y="112"/>
                  <a:pt x="110" y="112"/>
                  <a:pt x="104" y="106"/>
                </a:cubicBezTo>
                <a:cubicBezTo>
                  <a:pt x="97" y="99"/>
                  <a:pt x="97" y="89"/>
                  <a:pt x="104" y="82"/>
                </a:cubicBezTo>
                <a:cubicBezTo>
                  <a:pt x="110" y="76"/>
                  <a:pt x="120" y="76"/>
                  <a:pt x="127" y="82"/>
                </a:cubicBezTo>
                <a:close/>
                <a:moveTo>
                  <a:pt x="60" y="82"/>
                </a:moveTo>
                <a:cubicBezTo>
                  <a:pt x="54" y="89"/>
                  <a:pt x="54" y="99"/>
                  <a:pt x="60" y="106"/>
                </a:cubicBezTo>
                <a:cubicBezTo>
                  <a:pt x="67" y="112"/>
                  <a:pt x="77" y="112"/>
                  <a:pt x="84" y="106"/>
                </a:cubicBezTo>
                <a:cubicBezTo>
                  <a:pt x="90" y="99"/>
                  <a:pt x="90" y="89"/>
                  <a:pt x="84" y="82"/>
                </a:cubicBezTo>
                <a:cubicBezTo>
                  <a:pt x="77" y="76"/>
                  <a:pt x="67" y="76"/>
                  <a:pt x="60" y="82"/>
                </a:cubicBezTo>
                <a:close/>
                <a:moveTo>
                  <a:pt x="155" y="152"/>
                </a:moveTo>
                <a:cubicBezTo>
                  <a:pt x="123" y="186"/>
                  <a:pt x="69" y="188"/>
                  <a:pt x="35" y="155"/>
                </a:cubicBezTo>
                <a:cubicBezTo>
                  <a:pt x="1" y="123"/>
                  <a:pt x="0" y="69"/>
                  <a:pt x="32" y="35"/>
                </a:cubicBezTo>
                <a:cubicBezTo>
                  <a:pt x="65" y="1"/>
                  <a:pt x="118" y="0"/>
                  <a:pt x="152" y="33"/>
                </a:cubicBezTo>
                <a:cubicBezTo>
                  <a:pt x="186" y="65"/>
                  <a:pt x="187" y="119"/>
                  <a:pt x="155" y="152"/>
                </a:cubicBezTo>
                <a:close/>
                <a:moveTo>
                  <a:pt x="148" y="37"/>
                </a:moveTo>
                <a:cubicBezTo>
                  <a:pt x="116" y="7"/>
                  <a:pt x="67" y="8"/>
                  <a:pt x="37" y="40"/>
                </a:cubicBezTo>
                <a:cubicBezTo>
                  <a:pt x="7" y="71"/>
                  <a:pt x="8" y="121"/>
                  <a:pt x="39" y="151"/>
                </a:cubicBezTo>
                <a:cubicBezTo>
                  <a:pt x="71"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36" name="Google Shape;1436;p11"/>
          <p:cNvSpPr/>
          <p:nvPr/>
        </p:nvSpPr>
        <p:spPr>
          <a:xfrm>
            <a:off x="4001862" y="5234412"/>
            <a:ext cx="359314" cy="362890"/>
          </a:xfrm>
          <a:custGeom>
            <a:rect b="b" l="l" r="r" t="t"/>
            <a:pathLst>
              <a:path extrusionOk="0" h="188" w="187">
                <a:moveTo>
                  <a:pt x="152" y="33"/>
                </a:moveTo>
                <a:cubicBezTo>
                  <a:pt x="118" y="0"/>
                  <a:pt x="64" y="1"/>
                  <a:pt x="32" y="35"/>
                </a:cubicBezTo>
                <a:cubicBezTo>
                  <a:pt x="0" y="69"/>
                  <a:pt x="1" y="123"/>
                  <a:pt x="35" y="155"/>
                </a:cubicBezTo>
                <a:cubicBezTo>
                  <a:pt x="69" y="188"/>
                  <a:pt x="122" y="186"/>
                  <a:pt x="155" y="152"/>
                </a:cubicBezTo>
                <a:cubicBezTo>
                  <a:pt x="187" y="119"/>
                  <a:pt x="186" y="65"/>
                  <a:pt x="152" y="33"/>
                </a:cubicBezTo>
                <a:close/>
                <a:moveTo>
                  <a:pt x="150" y="148"/>
                </a:moveTo>
                <a:cubicBezTo>
                  <a:pt x="120" y="180"/>
                  <a:pt x="70" y="181"/>
                  <a:pt x="39" y="151"/>
                </a:cubicBezTo>
                <a:cubicBezTo>
                  <a:pt x="8" y="121"/>
                  <a:pt x="7" y="71"/>
                  <a:pt x="36" y="40"/>
                </a:cubicBezTo>
                <a:cubicBezTo>
                  <a:pt x="66" y="8"/>
                  <a:pt x="116" y="7"/>
                  <a:pt x="148" y="37"/>
                </a:cubicBezTo>
                <a:cubicBezTo>
                  <a:pt x="179" y="67"/>
                  <a:pt x="180" y="117"/>
                  <a:pt x="150" y="148"/>
                </a:cubicBezTo>
                <a:close/>
                <a:moveTo>
                  <a:pt x="65" y="122"/>
                </a:moveTo>
                <a:cubicBezTo>
                  <a:pt x="66" y="122"/>
                  <a:pt x="66" y="123"/>
                  <a:pt x="65" y="124"/>
                </a:cubicBezTo>
                <a:cubicBezTo>
                  <a:pt x="58" y="128"/>
                  <a:pt x="58" y="128"/>
                  <a:pt x="58" y="128"/>
                </a:cubicBezTo>
                <a:cubicBezTo>
                  <a:pt x="57" y="129"/>
                  <a:pt x="57" y="129"/>
                  <a:pt x="57" y="128"/>
                </a:cubicBezTo>
                <a:cubicBezTo>
                  <a:pt x="58" y="120"/>
                  <a:pt x="58" y="120"/>
                  <a:pt x="58" y="120"/>
                </a:cubicBezTo>
                <a:cubicBezTo>
                  <a:pt x="58" y="119"/>
                  <a:pt x="59" y="118"/>
                  <a:pt x="60" y="119"/>
                </a:cubicBezTo>
                <a:lnTo>
                  <a:pt x="65" y="122"/>
                </a:lnTo>
                <a:close/>
                <a:moveTo>
                  <a:pt x="137" y="88"/>
                </a:moveTo>
                <a:cubicBezTo>
                  <a:pt x="137" y="100"/>
                  <a:pt x="137" y="100"/>
                  <a:pt x="137" y="100"/>
                </a:cubicBezTo>
                <a:cubicBezTo>
                  <a:pt x="137" y="101"/>
                  <a:pt x="136" y="102"/>
                  <a:pt x="135" y="102"/>
                </a:cubicBezTo>
                <a:cubicBezTo>
                  <a:pt x="124" y="102"/>
                  <a:pt x="124" y="102"/>
                  <a:pt x="124" y="102"/>
                </a:cubicBezTo>
                <a:cubicBezTo>
                  <a:pt x="124" y="101"/>
                  <a:pt x="124" y="101"/>
                  <a:pt x="124" y="100"/>
                </a:cubicBezTo>
                <a:cubicBezTo>
                  <a:pt x="123" y="99"/>
                  <a:pt x="123" y="98"/>
                  <a:pt x="122" y="96"/>
                </a:cubicBezTo>
                <a:cubicBezTo>
                  <a:pt x="120" y="94"/>
                  <a:pt x="118" y="90"/>
                  <a:pt x="116" y="86"/>
                </a:cubicBezTo>
                <a:cubicBezTo>
                  <a:pt x="135" y="86"/>
                  <a:pt x="135" y="86"/>
                  <a:pt x="135" y="86"/>
                </a:cubicBezTo>
                <a:cubicBezTo>
                  <a:pt x="136" y="86"/>
                  <a:pt x="137" y="87"/>
                  <a:pt x="137" y="88"/>
                </a:cubicBezTo>
                <a:close/>
                <a:moveTo>
                  <a:pt x="93" y="78"/>
                </a:moveTo>
                <a:cubicBezTo>
                  <a:pt x="69" y="119"/>
                  <a:pt x="69" y="119"/>
                  <a:pt x="69" y="119"/>
                </a:cubicBezTo>
                <a:cubicBezTo>
                  <a:pt x="69" y="120"/>
                  <a:pt x="67" y="120"/>
                  <a:pt x="66" y="120"/>
                </a:cubicBezTo>
                <a:cubicBezTo>
                  <a:pt x="61" y="117"/>
                  <a:pt x="61" y="117"/>
                  <a:pt x="61" y="117"/>
                </a:cubicBezTo>
                <a:cubicBezTo>
                  <a:pt x="60" y="116"/>
                  <a:pt x="60" y="115"/>
                  <a:pt x="61" y="114"/>
                </a:cubicBezTo>
                <a:cubicBezTo>
                  <a:pt x="84" y="73"/>
                  <a:pt x="84" y="73"/>
                  <a:pt x="84" y="73"/>
                </a:cubicBezTo>
                <a:cubicBezTo>
                  <a:pt x="85" y="72"/>
                  <a:pt x="86" y="71"/>
                  <a:pt x="87" y="72"/>
                </a:cubicBezTo>
                <a:cubicBezTo>
                  <a:pt x="92" y="75"/>
                  <a:pt x="92" y="75"/>
                  <a:pt x="92" y="75"/>
                </a:cubicBezTo>
                <a:cubicBezTo>
                  <a:pt x="93" y="75"/>
                  <a:pt x="93" y="77"/>
                  <a:pt x="93" y="78"/>
                </a:cubicBezTo>
                <a:close/>
                <a:moveTo>
                  <a:pt x="64" y="102"/>
                </a:moveTo>
                <a:cubicBezTo>
                  <a:pt x="52" y="102"/>
                  <a:pt x="52" y="102"/>
                  <a:pt x="52" y="102"/>
                </a:cubicBezTo>
                <a:cubicBezTo>
                  <a:pt x="51" y="102"/>
                  <a:pt x="50" y="101"/>
                  <a:pt x="50" y="100"/>
                </a:cubicBezTo>
                <a:cubicBezTo>
                  <a:pt x="50" y="88"/>
                  <a:pt x="50" y="88"/>
                  <a:pt x="50" y="88"/>
                </a:cubicBezTo>
                <a:cubicBezTo>
                  <a:pt x="50" y="87"/>
                  <a:pt x="51" y="86"/>
                  <a:pt x="52" y="86"/>
                </a:cubicBezTo>
                <a:cubicBezTo>
                  <a:pt x="73" y="86"/>
                  <a:pt x="73" y="86"/>
                  <a:pt x="73" y="86"/>
                </a:cubicBezTo>
                <a:lnTo>
                  <a:pt x="64" y="102"/>
                </a:lnTo>
                <a:close/>
                <a:moveTo>
                  <a:pt x="99" y="86"/>
                </a:moveTo>
                <a:cubicBezTo>
                  <a:pt x="106" y="102"/>
                  <a:pt x="106" y="102"/>
                  <a:pt x="106" y="102"/>
                </a:cubicBezTo>
                <a:cubicBezTo>
                  <a:pt x="85" y="102"/>
                  <a:pt x="85" y="102"/>
                  <a:pt x="85" y="102"/>
                </a:cubicBezTo>
                <a:cubicBezTo>
                  <a:pt x="94" y="86"/>
                  <a:pt x="94" y="86"/>
                  <a:pt x="94" y="86"/>
                </a:cubicBezTo>
                <a:lnTo>
                  <a:pt x="99" y="86"/>
                </a:lnTo>
                <a:close/>
                <a:moveTo>
                  <a:pt x="132" y="130"/>
                </a:moveTo>
                <a:cubicBezTo>
                  <a:pt x="131" y="128"/>
                  <a:pt x="127" y="128"/>
                  <a:pt x="124" y="125"/>
                </a:cubicBezTo>
                <a:cubicBezTo>
                  <a:pt x="122" y="122"/>
                  <a:pt x="124" y="120"/>
                  <a:pt x="125" y="119"/>
                </a:cubicBezTo>
                <a:cubicBezTo>
                  <a:pt x="134" y="114"/>
                  <a:pt x="132" y="130"/>
                  <a:pt x="132" y="130"/>
                </a:cubicBezTo>
                <a:close/>
                <a:moveTo>
                  <a:pt x="118" y="106"/>
                </a:moveTo>
                <a:cubicBezTo>
                  <a:pt x="117" y="107"/>
                  <a:pt x="116" y="107"/>
                  <a:pt x="114" y="106"/>
                </a:cubicBezTo>
                <a:cubicBezTo>
                  <a:pt x="112" y="105"/>
                  <a:pt x="102" y="82"/>
                  <a:pt x="99" y="76"/>
                </a:cubicBezTo>
                <a:cubicBezTo>
                  <a:pt x="96" y="70"/>
                  <a:pt x="89" y="53"/>
                  <a:pt x="91" y="52"/>
                </a:cubicBezTo>
                <a:cubicBezTo>
                  <a:pt x="93" y="51"/>
                  <a:pt x="99" y="64"/>
                  <a:pt x="104" y="72"/>
                </a:cubicBezTo>
                <a:cubicBezTo>
                  <a:pt x="109" y="79"/>
                  <a:pt x="120" y="99"/>
                  <a:pt x="121" y="102"/>
                </a:cubicBezTo>
                <a:cubicBezTo>
                  <a:pt x="122" y="104"/>
                  <a:pt x="120" y="106"/>
                  <a:pt x="118" y="106"/>
                </a:cubicBezTo>
                <a:close/>
                <a:moveTo>
                  <a:pt x="124" y="118"/>
                </a:moveTo>
                <a:cubicBezTo>
                  <a:pt x="123" y="119"/>
                  <a:pt x="121" y="118"/>
                  <a:pt x="121" y="117"/>
                </a:cubicBezTo>
                <a:cubicBezTo>
                  <a:pt x="118" y="112"/>
                  <a:pt x="118" y="112"/>
                  <a:pt x="118" y="112"/>
                </a:cubicBezTo>
                <a:cubicBezTo>
                  <a:pt x="117" y="111"/>
                  <a:pt x="117" y="110"/>
                  <a:pt x="118" y="110"/>
                </a:cubicBezTo>
                <a:cubicBezTo>
                  <a:pt x="121" y="108"/>
                  <a:pt x="121" y="108"/>
                  <a:pt x="121" y="108"/>
                </a:cubicBezTo>
                <a:cubicBezTo>
                  <a:pt x="122" y="108"/>
                  <a:pt x="124" y="108"/>
                  <a:pt x="124" y="109"/>
                </a:cubicBezTo>
                <a:cubicBezTo>
                  <a:pt x="127" y="114"/>
                  <a:pt x="127" y="114"/>
                  <a:pt x="127" y="114"/>
                </a:cubicBezTo>
                <a:cubicBezTo>
                  <a:pt x="127" y="115"/>
                  <a:pt x="127" y="116"/>
                  <a:pt x="126" y="117"/>
                </a:cubicBezTo>
                <a:lnTo>
                  <a:pt x="124" y="118"/>
                </a:ln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37" name="Google Shape;1437;p11"/>
          <p:cNvSpPr/>
          <p:nvPr/>
        </p:nvSpPr>
        <p:spPr>
          <a:xfrm>
            <a:off x="4493619" y="5234412"/>
            <a:ext cx="359969" cy="362890"/>
          </a:xfrm>
          <a:custGeom>
            <a:rect b="b" l="l" r="r" t="t"/>
            <a:pathLst>
              <a:path extrusionOk="0" h="188" w="187">
                <a:moveTo>
                  <a:pt x="77" y="101"/>
                </a:moveTo>
                <a:cubicBezTo>
                  <a:pt x="75" y="100"/>
                  <a:pt x="74" y="100"/>
                  <a:pt x="74" y="99"/>
                </a:cubicBezTo>
                <a:cubicBezTo>
                  <a:pt x="73" y="98"/>
                  <a:pt x="73" y="96"/>
                  <a:pt x="73" y="95"/>
                </a:cubicBezTo>
                <a:cubicBezTo>
                  <a:pt x="73" y="94"/>
                  <a:pt x="73" y="94"/>
                  <a:pt x="73" y="93"/>
                </a:cubicBezTo>
                <a:cubicBezTo>
                  <a:pt x="73" y="93"/>
                  <a:pt x="73" y="93"/>
                  <a:pt x="73" y="93"/>
                </a:cubicBezTo>
                <a:cubicBezTo>
                  <a:pt x="73" y="91"/>
                  <a:pt x="75" y="90"/>
                  <a:pt x="77" y="89"/>
                </a:cubicBezTo>
                <a:cubicBezTo>
                  <a:pt x="77" y="89"/>
                  <a:pt x="77" y="89"/>
                  <a:pt x="77" y="89"/>
                </a:cubicBezTo>
                <a:cubicBezTo>
                  <a:pt x="77" y="89"/>
                  <a:pt x="77" y="89"/>
                  <a:pt x="77" y="89"/>
                </a:cubicBezTo>
                <a:cubicBezTo>
                  <a:pt x="78" y="89"/>
                  <a:pt x="78" y="89"/>
                  <a:pt x="79" y="89"/>
                </a:cubicBezTo>
                <a:cubicBezTo>
                  <a:pt x="80" y="89"/>
                  <a:pt x="82" y="90"/>
                  <a:pt x="83" y="91"/>
                </a:cubicBezTo>
                <a:cubicBezTo>
                  <a:pt x="84" y="92"/>
                  <a:pt x="85" y="93"/>
                  <a:pt x="85" y="95"/>
                </a:cubicBezTo>
                <a:cubicBezTo>
                  <a:pt x="85" y="95"/>
                  <a:pt x="85" y="95"/>
                  <a:pt x="85" y="95"/>
                </a:cubicBezTo>
                <a:cubicBezTo>
                  <a:pt x="85" y="95"/>
                  <a:pt x="85" y="95"/>
                  <a:pt x="85" y="95"/>
                </a:cubicBezTo>
                <a:cubicBezTo>
                  <a:pt x="85" y="97"/>
                  <a:pt x="84" y="98"/>
                  <a:pt x="83" y="99"/>
                </a:cubicBezTo>
                <a:cubicBezTo>
                  <a:pt x="82" y="100"/>
                  <a:pt x="80" y="101"/>
                  <a:pt x="79" y="101"/>
                </a:cubicBezTo>
                <a:cubicBezTo>
                  <a:pt x="78" y="101"/>
                  <a:pt x="77" y="101"/>
                  <a:pt x="77" y="101"/>
                </a:cubicBezTo>
                <a:cubicBezTo>
                  <a:pt x="77" y="101"/>
                  <a:pt x="77" y="101"/>
                  <a:pt x="77" y="101"/>
                </a:cubicBezTo>
                <a:cubicBezTo>
                  <a:pt x="77" y="101"/>
                  <a:pt x="77" y="101"/>
                  <a:pt x="77" y="101"/>
                </a:cubicBezTo>
                <a:close/>
                <a:moveTo>
                  <a:pt x="114" y="93"/>
                </a:moveTo>
                <a:cubicBezTo>
                  <a:pt x="114" y="93"/>
                  <a:pt x="114" y="93"/>
                  <a:pt x="114" y="93"/>
                </a:cubicBezTo>
                <a:cubicBezTo>
                  <a:pt x="114" y="93"/>
                  <a:pt x="114" y="93"/>
                  <a:pt x="114" y="93"/>
                </a:cubicBezTo>
                <a:cubicBezTo>
                  <a:pt x="114" y="92"/>
                  <a:pt x="113" y="91"/>
                  <a:pt x="112" y="90"/>
                </a:cubicBezTo>
                <a:cubicBezTo>
                  <a:pt x="111" y="89"/>
                  <a:pt x="110" y="89"/>
                  <a:pt x="108" y="89"/>
                </a:cubicBezTo>
                <a:cubicBezTo>
                  <a:pt x="108" y="89"/>
                  <a:pt x="107" y="89"/>
                  <a:pt x="106" y="89"/>
                </a:cubicBezTo>
                <a:cubicBezTo>
                  <a:pt x="106" y="89"/>
                  <a:pt x="106" y="89"/>
                  <a:pt x="106" y="89"/>
                </a:cubicBezTo>
                <a:cubicBezTo>
                  <a:pt x="106" y="89"/>
                  <a:pt x="106" y="89"/>
                  <a:pt x="106" y="89"/>
                </a:cubicBezTo>
                <a:cubicBezTo>
                  <a:pt x="105" y="90"/>
                  <a:pt x="104" y="91"/>
                  <a:pt x="103" y="92"/>
                </a:cubicBezTo>
                <a:cubicBezTo>
                  <a:pt x="103" y="93"/>
                  <a:pt x="102" y="94"/>
                  <a:pt x="102" y="95"/>
                </a:cubicBezTo>
                <a:cubicBezTo>
                  <a:pt x="102" y="95"/>
                  <a:pt x="102" y="96"/>
                  <a:pt x="102" y="96"/>
                </a:cubicBezTo>
                <a:cubicBezTo>
                  <a:pt x="102" y="96"/>
                  <a:pt x="102" y="96"/>
                  <a:pt x="102" y="96"/>
                </a:cubicBezTo>
                <a:cubicBezTo>
                  <a:pt x="102" y="96"/>
                  <a:pt x="102" y="96"/>
                  <a:pt x="102" y="96"/>
                </a:cubicBezTo>
                <a:cubicBezTo>
                  <a:pt x="102" y="96"/>
                  <a:pt x="102" y="96"/>
                  <a:pt x="102" y="96"/>
                </a:cubicBezTo>
                <a:cubicBezTo>
                  <a:pt x="103" y="98"/>
                  <a:pt x="104" y="99"/>
                  <a:pt x="105" y="100"/>
                </a:cubicBezTo>
                <a:cubicBezTo>
                  <a:pt x="106" y="101"/>
                  <a:pt x="107" y="101"/>
                  <a:pt x="108" y="101"/>
                </a:cubicBezTo>
                <a:cubicBezTo>
                  <a:pt x="109" y="101"/>
                  <a:pt x="110" y="101"/>
                  <a:pt x="110" y="101"/>
                </a:cubicBezTo>
                <a:cubicBezTo>
                  <a:pt x="110" y="101"/>
                  <a:pt x="110" y="101"/>
                  <a:pt x="110" y="101"/>
                </a:cubicBezTo>
                <a:cubicBezTo>
                  <a:pt x="110" y="101"/>
                  <a:pt x="110" y="101"/>
                  <a:pt x="110" y="101"/>
                </a:cubicBezTo>
                <a:cubicBezTo>
                  <a:pt x="110" y="101"/>
                  <a:pt x="110" y="101"/>
                  <a:pt x="110" y="101"/>
                </a:cubicBezTo>
                <a:cubicBezTo>
                  <a:pt x="112" y="100"/>
                  <a:pt x="113" y="100"/>
                  <a:pt x="113" y="99"/>
                </a:cubicBezTo>
                <a:cubicBezTo>
                  <a:pt x="114" y="98"/>
                  <a:pt x="115" y="96"/>
                  <a:pt x="115" y="95"/>
                </a:cubicBezTo>
                <a:cubicBezTo>
                  <a:pt x="115" y="94"/>
                  <a:pt x="114" y="94"/>
                  <a:pt x="114" y="93"/>
                </a:cubicBezTo>
                <a:close/>
                <a:moveTo>
                  <a:pt x="142" y="86"/>
                </a:moveTo>
                <a:cubicBezTo>
                  <a:pt x="142" y="86"/>
                  <a:pt x="142" y="86"/>
                  <a:pt x="142" y="86"/>
                </a:cubicBezTo>
                <a:cubicBezTo>
                  <a:pt x="142" y="89"/>
                  <a:pt x="141" y="91"/>
                  <a:pt x="140" y="93"/>
                </a:cubicBezTo>
                <a:cubicBezTo>
                  <a:pt x="139" y="95"/>
                  <a:pt x="137" y="96"/>
                  <a:pt x="135" y="97"/>
                </a:cubicBezTo>
                <a:cubicBezTo>
                  <a:pt x="135" y="98"/>
                  <a:pt x="135" y="99"/>
                  <a:pt x="135" y="100"/>
                </a:cubicBezTo>
                <a:cubicBezTo>
                  <a:pt x="135" y="105"/>
                  <a:pt x="133" y="110"/>
                  <a:pt x="130" y="114"/>
                </a:cubicBezTo>
                <a:cubicBezTo>
                  <a:pt x="130" y="114"/>
                  <a:pt x="130" y="114"/>
                  <a:pt x="130" y="114"/>
                </a:cubicBezTo>
                <a:cubicBezTo>
                  <a:pt x="130" y="114"/>
                  <a:pt x="130" y="114"/>
                  <a:pt x="130" y="114"/>
                </a:cubicBezTo>
                <a:cubicBezTo>
                  <a:pt x="125" y="121"/>
                  <a:pt x="116" y="126"/>
                  <a:pt x="108" y="128"/>
                </a:cubicBezTo>
                <a:cubicBezTo>
                  <a:pt x="108" y="128"/>
                  <a:pt x="108" y="128"/>
                  <a:pt x="108" y="128"/>
                </a:cubicBezTo>
                <a:cubicBezTo>
                  <a:pt x="103" y="129"/>
                  <a:pt x="98" y="130"/>
                  <a:pt x="93" y="130"/>
                </a:cubicBezTo>
                <a:cubicBezTo>
                  <a:pt x="86" y="130"/>
                  <a:pt x="79" y="128"/>
                  <a:pt x="73" y="126"/>
                </a:cubicBezTo>
                <a:cubicBezTo>
                  <a:pt x="73" y="126"/>
                  <a:pt x="73" y="126"/>
                  <a:pt x="73" y="126"/>
                </a:cubicBezTo>
                <a:cubicBezTo>
                  <a:pt x="73" y="126"/>
                  <a:pt x="73" y="126"/>
                  <a:pt x="73" y="126"/>
                </a:cubicBezTo>
                <a:cubicBezTo>
                  <a:pt x="66" y="123"/>
                  <a:pt x="59" y="118"/>
                  <a:pt x="55" y="112"/>
                </a:cubicBezTo>
                <a:cubicBezTo>
                  <a:pt x="53" y="108"/>
                  <a:pt x="52" y="104"/>
                  <a:pt x="52" y="100"/>
                </a:cubicBezTo>
                <a:cubicBezTo>
                  <a:pt x="52" y="99"/>
                  <a:pt x="52" y="98"/>
                  <a:pt x="52" y="97"/>
                </a:cubicBezTo>
                <a:cubicBezTo>
                  <a:pt x="50" y="96"/>
                  <a:pt x="49" y="95"/>
                  <a:pt x="48" y="93"/>
                </a:cubicBezTo>
                <a:cubicBezTo>
                  <a:pt x="46" y="91"/>
                  <a:pt x="45" y="89"/>
                  <a:pt x="45" y="87"/>
                </a:cubicBezTo>
                <a:cubicBezTo>
                  <a:pt x="45" y="87"/>
                  <a:pt x="45" y="87"/>
                  <a:pt x="45" y="87"/>
                </a:cubicBezTo>
                <a:cubicBezTo>
                  <a:pt x="45" y="83"/>
                  <a:pt x="47" y="80"/>
                  <a:pt x="49" y="78"/>
                </a:cubicBezTo>
                <a:cubicBezTo>
                  <a:pt x="51" y="76"/>
                  <a:pt x="54" y="74"/>
                  <a:pt x="57" y="74"/>
                </a:cubicBezTo>
                <a:cubicBezTo>
                  <a:pt x="57" y="74"/>
                  <a:pt x="57" y="74"/>
                  <a:pt x="57" y="74"/>
                </a:cubicBezTo>
                <a:cubicBezTo>
                  <a:pt x="58" y="74"/>
                  <a:pt x="58" y="74"/>
                  <a:pt x="58" y="74"/>
                </a:cubicBezTo>
                <a:cubicBezTo>
                  <a:pt x="60" y="74"/>
                  <a:pt x="62" y="75"/>
                  <a:pt x="63" y="75"/>
                </a:cubicBezTo>
                <a:cubicBezTo>
                  <a:pt x="63" y="75"/>
                  <a:pt x="63" y="75"/>
                  <a:pt x="63" y="75"/>
                </a:cubicBezTo>
                <a:cubicBezTo>
                  <a:pt x="63" y="75"/>
                  <a:pt x="63" y="75"/>
                  <a:pt x="63" y="75"/>
                </a:cubicBezTo>
                <a:cubicBezTo>
                  <a:pt x="64" y="76"/>
                  <a:pt x="66" y="76"/>
                  <a:pt x="67" y="77"/>
                </a:cubicBezTo>
                <a:cubicBezTo>
                  <a:pt x="67" y="77"/>
                  <a:pt x="68" y="77"/>
                  <a:pt x="68" y="77"/>
                </a:cubicBezTo>
                <a:cubicBezTo>
                  <a:pt x="75" y="73"/>
                  <a:pt x="83" y="71"/>
                  <a:pt x="91" y="71"/>
                </a:cubicBezTo>
                <a:cubicBezTo>
                  <a:pt x="91" y="67"/>
                  <a:pt x="92" y="63"/>
                  <a:pt x="93" y="59"/>
                </a:cubicBezTo>
                <a:cubicBezTo>
                  <a:pt x="95" y="56"/>
                  <a:pt x="98" y="54"/>
                  <a:pt x="101" y="53"/>
                </a:cubicBezTo>
                <a:cubicBezTo>
                  <a:pt x="101" y="53"/>
                  <a:pt x="101" y="53"/>
                  <a:pt x="101" y="53"/>
                </a:cubicBezTo>
                <a:cubicBezTo>
                  <a:pt x="101" y="53"/>
                  <a:pt x="101" y="53"/>
                  <a:pt x="101" y="53"/>
                </a:cubicBezTo>
                <a:cubicBezTo>
                  <a:pt x="102" y="53"/>
                  <a:pt x="104" y="53"/>
                  <a:pt x="105" y="53"/>
                </a:cubicBezTo>
                <a:cubicBezTo>
                  <a:pt x="108" y="53"/>
                  <a:pt x="111" y="53"/>
                  <a:pt x="115" y="55"/>
                </a:cubicBezTo>
                <a:cubicBezTo>
                  <a:pt x="116" y="52"/>
                  <a:pt x="118" y="51"/>
                  <a:pt x="120" y="50"/>
                </a:cubicBezTo>
                <a:cubicBezTo>
                  <a:pt x="120" y="50"/>
                  <a:pt x="120" y="50"/>
                  <a:pt x="120" y="50"/>
                </a:cubicBezTo>
                <a:cubicBezTo>
                  <a:pt x="120" y="50"/>
                  <a:pt x="120" y="50"/>
                  <a:pt x="120" y="50"/>
                </a:cubicBezTo>
                <a:cubicBezTo>
                  <a:pt x="122" y="50"/>
                  <a:pt x="123" y="49"/>
                  <a:pt x="124" y="49"/>
                </a:cubicBezTo>
                <a:cubicBezTo>
                  <a:pt x="126" y="49"/>
                  <a:pt x="127" y="50"/>
                  <a:pt x="129" y="50"/>
                </a:cubicBezTo>
                <a:cubicBezTo>
                  <a:pt x="129" y="50"/>
                  <a:pt x="129" y="50"/>
                  <a:pt x="129" y="50"/>
                </a:cubicBezTo>
                <a:cubicBezTo>
                  <a:pt x="129" y="50"/>
                  <a:pt x="129" y="50"/>
                  <a:pt x="129" y="50"/>
                </a:cubicBezTo>
                <a:cubicBezTo>
                  <a:pt x="129" y="50"/>
                  <a:pt x="129" y="50"/>
                  <a:pt x="129" y="50"/>
                </a:cubicBezTo>
                <a:cubicBezTo>
                  <a:pt x="131" y="51"/>
                  <a:pt x="133" y="52"/>
                  <a:pt x="134" y="54"/>
                </a:cubicBezTo>
                <a:cubicBezTo>
                  <a:pt x="135" y="56"/>
                  <a:pt x="136" y="58"/>
                  <a:pt x="136" y="60"/>
                </a:cubicBezTo>
                <a:cubicBezTo>
                  <a:pt x="136" y="61"/>
                  <a:pt x="136" y="61"/>
                  <a:pt x="136" y="62"/>
                </a:cubicBezTo>
                <a:cubicBezTo>
                  <a:pt x="136" y="62"/>
                  <a:pt x="136" y="62"/>
                  <a:pt x="136" y="62"/>
                </a:cubicBezTo>
                <a:cubicBezTo>
                  <a:pt x="136" y="62"/>
                  <a:pt x="136" y="62"/>
                  <a:pt x="136" y="62"/>
                </a:cubicBezTo>
                <a:cubicBezTo>
                  <a:pt x="135" y="65"/>
                  <a:pt x="134" y="67"/>
                  <a:pt x="132" y="69"/>
                </a:cubicBezTo>
                <a:cubicBezTo>
                  <a:pt x="130" y="71"/>
                  <a:pt x="127" y="72"/>
                  <a:pt x="124" y="72"/>
                </a:cubicBezTo>
                <a:cubicBezTo>
                  <a:pt x="124" y="72"/>
                  <a:pt x="123" y="72"/>
                  <a:pt x="123" y="72"/>
                </a:cubicBezTo>
                <a:cubicBezTo>
                  <a:pt x="120" y="71"/>
                  <a:pt x="118" y="70"/>
                  <a:pt x="116" y="68"/>
                </a:cubicBezTo>
                <a:cubicBezTo>
                  <a:pt x="114" y="66"/>
                  <a:pt x="113" y="64"/>
                  <a:pt x="113" y="61"/>
                </a:cubicBezTo>
                <a:cubicBezTo>
                  <a:pt x="113" y="61"/>
                  <a:pt x="113" y="60"/>
                  <a:pt x="113" y="60"/>
                </a:cubicBezTo>
                <a:cubicBezTo>
                  <a:pt x="110" y="59"/>
                  <a:pt x="108" y="58"/>
                  <a:pt x="105" y="58"/>
                </a:cubicBezTo>
                <a:cubicBezTo>
                  <a:pt x="104" y="58"/>
                  <a:pt x="104" y="58"/>
                  <a:pt x="104" y="58"/>
                </a:cubicBezTo>
                <a:cubicBezTo>
                  <a:pt x="104" y="58"/>
                  <a:pt x="104" y="58"/>
                  <a:pt x="104" y="58"/>
                </a:cubicBezTo>
                <a:cubicBezTo>
                  <a:pt x="102" y="59"/>
                  <a:pt x="100" y="60"/>
                  <a:pt x="99" y="62"/>
                </a:cubicBezTo>
                <a:cubicBezTo>
                  <a:pt x="99" y="62"/>
                  <a:pt x="99" y="62"/>
                  <a:pt x="99" y="62"/>
                </a:cubicBezTo>
                <a:cubicBezTo>
                  <a:pt x="97" y="64"/>
                  <a:pt x="97" y="67"/>
                  <a:pt x="97" y="71"/>
                </a:cubicBezTo>
                <a:cubicBezTo>
                  <a:pt x="105" y="71"/>
                  <a:pt x="113" y="73"/>
                  <a:pt x="120" y="77"/>
                </a:cubicBezTo>
                <a:cubicBezTo>
                  <a:pt x="120" y="77"/>
                  <a:pt x="120" y="77"/>
                  <a:pt x="120" y="77"/>
                </a:cubicBezTo>
                <a:cubicBezTo>
                  <a:pt x="120" y="77"/>
                  <a:pt x="120" y="77"/>
                  <a:pt x="120" y="77"/>
                </a:cubicBezTo>
                <a:cubicBezTo>
                  <a:pt x="120" y="77"/>
                  <a:pt x="120" y="77"/>
                  <a:pt x="120" y="77"/>
                </a:cubicBezTo>
                <a:cubicBezTo>
                  <a:pt x="121" y="77"/>
                  <a:pt x="121" y="77"/>
                  <a:pt x="122" y="76"/>
                </a:cubicBezTo>
                <a:cubicBezTo>
                  <a:pt x="124" y="75"/>
                  <a:pt x="126" y="74"/>
                  <a:pt x="129" y="74"/>
                </a:cubicBezTo>
                <a:cubicBezTo>
                  <a:pt x="130" y="74"/>
                  <a:pt x="131" y="74"/>
                  <a:pt x="132" y="75"/>
                </a:cubicBezTo>
                <a:cubicBezTo>
                  <a:pt x="132" y="75"/>
                  <a:pt x="132" y="75"/>
                  <a:pt x="132" y="75"/>
                </a:cubicBezTo>
                <a:cubicBezTo>
                  <a:pt x="132" y="75"/>
                  <a:pt x="132" y="75"/>
                  <a:pt x="132" y="75"/>
                </a:cubicBezTo>
                <a:cubicBezTo>
                  <a:pt x="132" y="75"/>
                  <a:pt x="132" y="75"/>
                  <a:pt x="132" y="75"/>
                </a:cubicBezTo>
                <a:cubicBezTo>
                  <a:pt x="135" y="75"/>
                  <a:pt x="137" y="77"/>
                  <a:pt x="139" y="79"/>
                </a:cubicBezTo>
                <a:cubicBezTo>
                  <a:pt x="140" y="81"/>
                  <a:pt x="141" y="83"/>
                  <a:pt x="142" y="86"/>
                </a:cubicBezTo>
                <a:cubicBezTo>
                  <a:pt x="142" y="86"/>
                  <a:pt x="142" y="86"/>
                  <a:pt x="142" y="86"/>
                </a:cubicBezTo>
                <a:cubicBezTo>
                  <a:pt x="142" y="86"/>
                  <a:pt x="142" y="86"/>
                  <a:pt x="142" y="86"/>
                </a:cubicBezTo>
                <a:close/>
                <a:moveTo>
                  <a:pt x="119" y="60"/>
                </a:moveTo>
                <a:cubicBezTo>
                  <a:pt x="119" y="60"/>
                  <a:pt x="119" y="60"/>
                  <a:pt x="119" y="61"/>
                </a:cubicBezTo>
                <a:cubicBezTo>
                  <a:pt x="119" y="61"/>
                  <a:pt x="119" y="61"/>
                  <a:pt x="119" y="61"/>
                </a:cubicBezTo>
                <a:cubicBezTo>
                  <a:pt x="119" y="62"/>
                  <a:pt x="120" y="63"/>
                  <a:pt x="120" y="64"/>
                </a:cubicBezTo>
                <a:cubicBezTo>
                  <a:pt x="121" y="65"/>
                  <a:pt x="123" y="66"/>
                  <a:pt x="124" y="66"/>
                </a:cubicBezTo>
                <a:cubicBezTo>
                  <a:pt x="124" y="66"/>
                  <a:pt x="124" y="66"/>
                  <a:pt x="124" y="66"/>
                </a:cubicBezTo>
                <a:cubicBezTo>
                  <a:pt x="124" y="66"/>
                  <a:pt x="124" y="66"/>
                  <a:pt x="124" y="66"/>
                </a:cubicBezTo>
                <a:cubicBezTo>
                  <a:pt x="126" y="66"/>
                  <a:pt x="127" y="65"/>
                  <a:pt x="128" y="64"/>
                </a:cubicBezTo>
                <a:cubicBezTo>
                  <a:pt x="129" y="63"/>
                  <a:pt x="130" y="62"/>
                  <a:pt x="130" y="61"/>
                </a:cubicBezTo>
                <a:cubicBezTo>
                  <a:pt x="130" y="61"/>
                  <a:pt x="130" y="61"/>
                  <a:pt x="130" y="61"/>
                </a:cubicBezTo>
                <a:cubicBezTo>
                  <a:pt x="130" y="60"/>
                  <a:pt x="130" y="60"/>
                  <a:pt x="130" y="60"/>
                </a:cubicBezTo>
                <a:cubicBezTo>
                  <a:pt x="130" y="59"/>
                  <a:pt x="129" y="58"/>
                  <a:pt x="128" y="57"/>
                </a:cubicBezTo>
                <a:cubicBezTo>
                  <a:pt x="127" y="56"/>
                  <a:pt x="126" y="55"/>
                  <a:pt x="124" y="55"/>
                </a:cubicBezTo>
                <a:cubicBezTo>
                  <a:pt x="124" y="55"/>
                  <a:pt x="123" y="55"/>
                  <a:pt x="123" y="55"/>
                </a:cubicBezTo>
                <a:cubicBezTo>
                  <a:pt x="123" y="55"/>
                  <a:pt x="123" y="55"/>
                  <a:pt x="123" y="55"/>
                </a:cubicBezTo>
                <a:cubicBezTo>
                  <a:pt x="123" y="55"/>
                  <a:pt x="123" y="55"/>
                  <a:pt x="123" y="55"/>
                </a:cubicBezTo>
                <a:cubicBezTo>
                  <a:pt x="122" y="55"/>
                  <a:pt x="121" y="56"/>
                  <a:pt x="120" y="57"/>
                </a:cubicBezTo>
                <a:cubicBezTo>
                  <a:pt x="119" y="58"/>
                  <a:pt x="119" y="59"/>
                  <a:pt x="119" y="60"/>
                </a:cubicBezTo>
                <a:close/>
                <a:moveTo>
                  <a:pt x="62" y="81"/>
                </a:moveTo>
                <a:cubicBezTo>
                  <a:pt x="61" y="81"/>
                  <a:pt x="59" y="80"/>
                  <a:pt x="58" y="80"/>
                </a:cubicBezTo>
                <a:cubicBezTo>
                  <a:pt x="58" y="80"/>
                  <a:pt x="58" y="80"/>
                  <a:pt x="58" y="80"/>
                </a:cubicBezTo>
                <a:cubicBezTo>
                  <a:pt x="58" y="80"/>
                  <a:pt x="58" y="80"/>
                  <a:pt x="58" y="80"/>
                </a:cubicBezTo>
                <a:cubicBezTo>
                  <a:pt x="58" y="80"/>
                  <a:pt x="58" y="80"/>
                  <a:pt x="58" y="80"/>
                </a:cubicBezTo>
                <a:cubicBezTo>
                  <a:pt x="56" y="80"/>
                  <a:pt x="55" y="81"/>
                  <a:pt x="54" y="82"/>
                </a:cubicBezTo>
                <a:cubicBezTo>
                  <a:pt x="52" y="83"/>
                  <a:pt x="52" y="85"/>
                  <a:pt x="52" y="86"/>
                </a:cubicBezTo>
                <a:cubicBezTo>
                  <a:pt x="52" y="86"/>
                  <a:pt x="52" y="86"/>
                  <a:pt x="52" y="86"/>
                </a:cubicBezTo>
                <a:cubicBezTo>
                  <a:pt x="52" y="86"/>
                  <a:pt x="52" y="86"/>
                  <a:pt x="52" y="86"/>
                </a:cubicBezTo>
                <a:cubicBezTo>
                  <a:pt x="52" y="86"/>
                  <a:pt x="52" y="86"/>
                  <a:pt x="52" y="86"/>
                </a:cubicBezTo>
                <a:cubicBezTo>
                  <a:pt x="52" y="87"/>
                  <a:pt x="52" y="88"/>
                  <a:pt x="52" y="89"/>
                </a:cubicBezTo>
                <a:cubicBezTo>
                  <a:pt x="53" y="90"/>
                  <a:pt x="53" y="90"/>
                  <a:pt x="54" y="91"/>
                </a:cubicBezTo>
                <a:cubicBezTo>
                  <a:pt x="56" y="87"/>
                  <a:pt x="58" y="84"/>
                  <a:pt x="62" y="81"/>
                </a:cubicBezTo>
                <a:close/>
                <a:moveTo>
                  <a:pt x="129" y="100"/>
                </a:moveTo>
                <a:cubicBezTo>
                  <a:pt x="129" y="97"/>
                  <a:pt x="128" y="93"/>
                  <a:pt x="126" y="90"/>
                </a:cubicBezTo>
                <a:cubicBezTo>
                  <a:pt x="122" y="85"/>
                  <a:pt x="116" y="81"/>
                  <a:pt x="109" y="79"/>
                </a:cubicBezTo>
                <a:cubicBezTo>
                  <a:pt x="109" y="79"/>
                  <a:pt x="109" y="79"/>
                  <a:pt x="109" y="79"/>
                </a:cubicBezTo>
                <a:cubicBezTo>
                  <a:pt x="108" y="79"/>
                  <a:pt x="106" y="78"/>
                  <a:pt x="105" y="78"/>
                </a:cubicBezTo>
                <a:cubicBezTo>
                  <a:pt x="101" y="77"/>
                  <a:pt x="97" y="77"/>
                  <a:pt x="94" y="77"/>
                </a:cubicBezTo>
                <a:cubicBezTo>
                  <a:pt x="88" y="77"/>
                  <a:pt x="83" y="77"/>
                  <a:pt x="78" y="79"/>
                </a:cubicBezTo>
                <a:cubicBezTo>
                  <a:pt x="72" y="81"/>
                  <a:pt x="65" y="85"/>
                  <a:pt x="61" y="90"/>
                </a:cubicBezTo>
                <a:cubicBezTo>
                  <a:pt x="61" y="90"/>
                  <a:pt x="61" y="90"/>
                  <a:pt x="61" y="90"/>
                </a:cubicBezTo>
                <a:cubicBezTo>
                  <a:pt x="59" y="93"/>
                  <a:pt x="58" y="97"/>
                  <a:pt x="58" y="100"/>
                </a:cubicBezTo>
                <a:cubicBezTo>
                  <a:pt x="58" y="101"/>
                  <a:pt x="58" y="103"/>
                  <a:pt x="58" y="104"/>
                </a:cubicBezTo>
                <a:cubicBezTo>
                  <a:pt x="58" y="104"/>
                  <a:pt x="58" y="104"/>
                  <a:pt x="58" y="104"/>
                </a:cubicBezTo>
                <a:cubicBezTo>
                  <a:pt x="59" y="107"/>
                  <a:pt x="61" y="109"/>
                  <a:pt x="63" y="111"/>
                </a:cubicBezTo>
                <a:cubicBezTo>
                  <a:pt x="64" y="114"/>
                  <a:pt x="67" y="115"/>
                  <a:pt x="69" y="117"/>
                </a:cubicBezTo>
                <a:cubicBezTo>
                  <a:pt x="70" y="117"/>
                  <a:pt x="70" y="118"/>
                  <a:pt x="71" y="118"/>
                </a:cubicBezTo>
                <a:cubicBezTo>
                  <a:pt x="78" y="122"/>
                  <a:pt x="86" y="124"/>
                  <a:pt x="94" y="124"/>
                </a:cubicBezTo>
                <a:cubicBezTo>
                  <a:pt x="95" y="124"/>
                  <a:pt x="96" y="123"/>
                  <a:pt x="98" y="123"/>
                </a:cubicBezTo>
                <a:cubicBezTo>
                  <a:pt x="106" y="123"/>
                  <a:pt x="114" y="120"/>
                  <a:pt x="120" y="116"/>
                </a:cubicBezTo>
                <a:cubicBezTo>
                  <a:pt x="120" y="116"/>
                  <a:pt x="120" y="116"/>
                  <a:pt x="120" y="116"/>
                </a:cubicBezTo>
                <a:cubicBezTo>
                  <a:pt x="122" y="114"/>
                  <a:pt x="124" y="112"/>
                  <a:pt x="126" y="110"/>
                </a:cubicBezTo>
                <a:cubicBezTo>
                  <a:pt x="127" y="108"/>
                  <a:pt x="128" y="106"/>
                  <a:pt x="129" y="103"/>
                </a:cubicBezTo>
                <a:cubicBezTo>
                  <a:pt x="129" y="103"/>
                  <a:pt x="129" y="103"/>
                  <a:pt x="129" y="103"/>
                </a:cubicBezTo>
                <a:cubicBezTo>
                  <a:pt x="129" y="102"/>
                  <a:pt x="129" y="101"/>
                  <a:pt x="129" y="100"/>
                </a:cubicBezTo>
                <a:close/>
                <a:moveTo>
                  <a:pt x="135" y="86"/>
                </a:moveTo>
                <a:cubicBezTo>
                  <a:pt x="135" y="85"/>
                  <a:pt x="135" y="85"/>
                  <a:pt x="135" y="84"/>
                </a:cubicBezTo>
                <a:cubicBezTo>
                  <a:pt x="135" y="84"/>
                  <a:pt x="135" y="84"/>
                  <a:pt x="135" y="84"/>
                </a:cubicBezTo>
                <a:cubicBezTo>
                  <a:pt x="135" y="84"/>
                  <a:pt x="135" y="84"/>
                  <a:pt x="135" y="84"/>
                </a:cubicBezTo>
                <a:cubicBezTo>
                  <a:pt x="134" y="83"/>
                  <a:pt x="133" y="82"/>
                  <a:pt x="132" y="81"/>
                </a:cubicBezTo>
                <a:cubicBezTo>
                  <a:pt x="131" y="81"/>
                  <a:pt x="130" y="80"/>
                  <a:pt x="129" y="80"/>
                </a:cubicBezTo>
                <a:cubicBezTo>
                  <a:pt x="128" y="80"/>
                  <a:pt x="126" y="80"/>
                  <a:pt x="125" y="81"/>
                </a:cubicBezTo>
                <a:cubicBezTo>
                  <a:pt x="129" y="84"/>
                  <a:pt x="131" y="87"/>
                  <a:pt x="133" y="91"/>
                </a:cubicBezTo>
                <a:cubicBezTo>
                  <a:pt x="134" y="90"/>
                  <a:pt x="134" y="90"/>
                  <a:pt x="135" y="89"/>
                </a:cubicBezTo>
                <a:cubicBezTo>
                  <a:pt x="135" y="88"/>
                  <a:pt x="135" y="87"/>
                  <a:pt x="135" y="86"/>
                </a:cubicBezTo>
                <a:close/>
                <a:moveTo>
                  <a:pt x="110" y="109"/>
                </a:moveTo>
                <a:cubicBezTo>
                  <a:pt x="110" y="108"/>
                  <a:pt x="109" y="108"/>
                  <a:pt x="109" y="108"/>
                </a:cubicBezTo>
                <a:cubicBezTo>
                  <a:pt x="108" y="108"/>
                  <a:pt x="108" y="108"/>
                  <a:pt x="107" y="108"/>
                </a:cubicBezTo>
                <a:cubicBezTo>
                  <a:pt x="103" y="111"/>
                  <a:pt x="98" y="112"/>
                  <a:pt x="93" y="112"/>
                </a:cubicBezTo>
                <a:cubicBezTo>
                  <a:pt x="89" y="112"/>
                  <a:pt x="86" y="112"/>
                  <a:pt x="82" y="110"/>
                </a:cubicBezTo>
                <a:cubicBezTo>
                  <a:pt x="82" y="110"/>
                  <a:pt x="82" y="110"/>
                  <a:pt x="82" y="110"/>
                </a:cubicBezTo>
                <a:cubicBezTo>
                  <a:pt x="82" y="110"/>
                  <a:pt x="82" y="110"/>
                  <a:pt x="82" y="110"/>
                </a:cubicBezTo>
                <a:cubicBezTo>
                  <a:pt x="82" y="110"/>
                  <a:pt x="81" y="109"/>
                  <a:pt x="81" y="109"/>
                </a:cubicBezTo>
                <a:cubicBezTo>
                  <a:pt x="80" y="109"/>
                  <a:pt x="80" y="108"/>
                  <a:pt x="79" y="108"/>
                </a:cubicBezTo>
                <a:cubicBezTo>
                  <a:pt x="79" y="108"/>
                  <a:pt x="79" y="108"/>
                  <a:pt x="78" y="108"/>
                </a:cubicBezTo>
                <a:cubicBezTo>
                  <a:pt x="78" y="108"/>
                  <a:pt x="78" y="108"/>
                  <a:pt x="77" y="108"/>
                </a:cubicBezTo>
                <a:cubicBezTo>
                  <a:pt x="77" y="108"/>
                  <a:pt x="77" y="108"/>
                  <a:pt x="77" y="108"/>
                </a:cubicBezTo>
                <a:cubicBezTo>
                  <a:pt x="77" y="109"/>
                  <a:pt x="76" y="109"/>
                  <a:pt x="76" y="109"/>
                </a:cubicBezTo>
                <a:cubicBezTo>
                  <a:pt x="75" y="110"/>
                  <a:pt x="75" y="111"/>
                  <a:pt x="75" y="111"/>
                </a:cubicBezTo>
                <a:cubicBezTo>
                  <a:pt x="75" y="112"/>
                  <a:pt x="75" y="112"/>
                  <a:pt x="76" y="113"/>
                </a:cubicBezTo>
                <a:cubicBezTo>
                  <a:pt x="76" y="113"/>
                  <a:pt x="76" y="113"/>
                  <a:pt x="77" y="114"/>
                </a:cubicBezTo>
                <a:cubicBezTo>
                  <a:pt x="82" y="117"/>
                  <a:pt x="87" y="118"/>
                  <a:pt x="93" y="118"/>
                </a:cubicBezTo>
                <a:cubicBezTo>
                  <a:pt x="98" y="118"/>
                  <a:pt x="103" y="117"/>
                  <a:pt x="108" y="115"/>
                </a:cubicBezTo>
                <a:cubicBezTo>
                  <a:pt x="108" y="115"/>
                  <a:pt x="108" y="115"/>
                  <a:pt x="108" y="115"/>
                </a:cubicBezTo>
                <a:cubicBezTo>
                  <a:pt x="108" y="115"/>
                  <a:pt x="108" y="115"/>
                  <a:pt x="108" y="115"/>
                </a:cubicBezTo>
                <a:cubicBezTo>
                  <a:pt x="108" y="115"/>
                  <a:pt x="109" y="114"/>
                  <a:pt x="110" y="114"/>
                </a:cubicBezTo>
                <a:cubicBezTo>
                  <a:pt x="110" y="114"/>
                  <a:pt x="111" y="113"/>
                  <a:pt x="111" y="113"/>
                </a:cubicBezTo>
                <a:cubicBezTo>
                  <a:pt x="111" y="113"/>
                  <a:pt x="112" y="112"/>
                  <a:pt x="112" y="112"/>
                </a:cubicBezTo>
                <a:cubicBezTo>
                  <a:pt x="112" y="111"/>
                  <a:pt x="112" y="111"/>
                  <a:pt x="112" y="111"/>
                </a:cubicBezTo>
                <a:cubicBezTo>
                  <a:pt x="112" y="111"/>
                  <a:pt x="112" y="110"/>
                  <a:pt x="112" y="110"/>
                </a:cubicBezTo>
                <a:cubicBezTo>
                  <a:pt x="111" y="109"/>
                  <a:pt x="111" y="109"/>
                  <a:pt x="110" y="109"/>
                </a:cubicBezTo>
                <a:close/>
                <a:moveTo>
                  <a:pt x="155" y="152"/>
                </a:moveTo>
                <a:cubicBezTo>
                  <a:pt x="123" y="186"/>
                  <a:pt x="69" y="188"/>
                  <a:pt x="35" y="155"/>
                </a:cubicBezTo>
                <a:cubicBezTo>
                  <a:pt x="1" y="123"/>
                  <a:pt x="0" y="69"/>
                  <a:pt x="32" y="35"/>
                </a:cubicBezTo>
                <a:cubicBezTo>
                  <a:pt x="65" y="1"/>
                  <a:pt x="118" y="0"/>
                  <a:pt x="152" y="32"/>
                </a:cubicBezTo>
                <a:cubicBezTo>
                  <a:pt x="186" y="65"/>
                  <a:pt x="187" y="119"/>
                  <a:pt x="155" y="152"/>
                </a:cubicBezTo>
                <a:close/>
                <a:moveTo>
                  <a:pt x="148" y="37"/>
                </a:moveTo>
                <a:cubicBezTo>
                  <a:pt x="116" y="7"/>
                  <a:pt x="67" y="8"/>
                  <a:pt x="37" y="40"/>
                </a:cubicBezTo>
                <a:cubicBezTo>
                  <a:pt x="7" y="71"/>
                  <a:pt x="8" y="121"/>
                  <a:pt x="39" y="151"/>
                </a:cubicBezTo>
                <a:cubicBezTo>
                  <a:pt x="71"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38" name="Google Shape;1438;p11"/>
          <p:cNvSpPr/>
          <p:nvPr/>
        </p:nvSpPr>
        <p:spPr>
          <a:xfrm>
            <a:off x="4986031" y="5235397"/>
            <a:ext cx="359969" cy="360918"/>
          </a:xfrm>
          <a:custGeom>
            <a:rect b="b" l="l" r="r" t="t"/>
            <a:pathLst>
              <a:path extrusionOk="0" h="187" w="187">
                <a:moveTo>
                  <a:pt x="130" y="94"/>
                </a:moveTo>
                <a:cubicBezTo>
                  <a:pt x="130" y="74"/>
                  <a:pt x="114" y="57"/>
                  <a:pt x="94" y="57"/>
                </a:cubicBezTo>
                <a:cubicBezTo>
                  <a:pt x="92" y="57"/>
                  <a:pt x="90" y="58"/>
                  <a:pt x="88" y="58"/>
                </a:cubicBezTo>
                <a:cubicBezTo>
                  <a:pt x="85" y="56"/>
                  <a:pt x="81" y="55"/>
                  <a:pt x="77" y="55"/>
                </a:cubicBezTo>
                <a:cubicBezTo>
                  <a:pt x="64" y="55"/>
                  <a:pt x="55" y="64"/>
                  <a:pt x="55" y="77"/>
                </a:cubicBezTo>
                <a:cubicBezTo>
                  <a:pt x="55" y="81"/>
                  <a:pt x="56" y="85"/>
                  <a:pt x="58" y="88"/>
                </a:cubicBezTo>
                <a:cubicBezTo>
                  <a:pt x="58" y="90"/>
                  <a:pt x="57" y="92"/>
                  <a:pt x="57" y="94"/>
                </a:cubicBezTo>
                <a:cubicBezTo>
                  <a:pt x="57" y="114"/>
                  <a:pt x="74" y="130"/>
                  <a:pt x="94" y="130"/>
                </a:cubicBezTo>
                <a:cubicBezTo>
                  <a:pt x="96" y="130"/>
                  <a:pt x="97" y="130"/>
                  <a:pt x="99" y="129"/>
                </a:cubicBezTo>
                <a:cubicBezTo>
                  <a:pt x="103" y="132"/>
                  <a:pt x="107" y="133"/>
                  <a:pt x="111" y="133"/>
                </a:cubicBezTo>
                <a:cubicBezTo>
                  <a:pt x="123" y="133"/>
                  <a:pt x="133" y="123"/>
                  <a:pt x="133" y="111"/>
                </a:cubicBezTo>
                <a:cubicBezTo>
                  <a:pt x="133" y="107"/>
                  <a:pt x="132" y="103"/>
                  <a:pt x="129" y="99"/>
                </a:cubicBezTo>
                <a:cubicBezTo>
                  <a:pt x="130" y="97"/>
                  <a:pt x="130" y="95"/>
                  <a:pt x="130" y="94"/>
                </a:cubicBezTo>
                <a:close/>
                <a:moveTo>
                  <a:pt x="111" y="110"/>
                </a:moveTo>
                <a:cubicBezTo>
                  <a:pt x="109" y="112"/>
                  <a:pt x="107" y="114"/>
                  <a:pt x="104" y="115"/>
                </a:cubicBezTo>
                <a:cubicBezTo>
                  <a:pt x="101" y="116"/>
                  <a:pt x="98" y="117"/>
                  <a:pt x="94" y="117"/>
                </a:cubicBezTo>
                <a:cubicBezTo>
                  <a:pt x="89" y="117"/>
                  <a:pt x="85" y="116"/>
                  <a:pt x="82" y="114"/>
                </a:cubicBezTo>
                <a:cubicBezTo>
                  <a:pt x="80" y="113"/>
                  <a:pt x="78" y="112"/>
                  <a:pt x="76" y="110"/>
                </a:cubicBezTo>
                <a:cubicBezTo>
                  <a:pt x="75" y="108"/>
                  <a:pt x="74" y="106"/>
                  <a:pt x="74" y="104"/>
                </a:cubicBezTo>
                <a:cubicBezTo>
                  <a:pt x="74" y="103"/>
                  <a:pt x="75" y="101"/>
                  <a:pt x="76" y="101"/>
                </a:cubicBezTo>
                <a:cubicBezTo>
                  <a:pt x="76" y="100"/>
                  <a:pt x="77" y="100"/>
                  <a:pt x="79" y="100"/>
                </a:cubicBezTo>
                <a:cubicBezTo>
                  <a:pt x="80" y="100"/>
                  <a:pt x="81" y="100"/>
                  <a:pt x="82" y="100"/>
                </a:cubicBezTo>
                <a:cubicBezTo>
                  <a:pt x="82" y="101"/>
                  <a:pt x="83" y="102"/>
                  <a:pt x="83" y="103"/>
                </a:cubicBezTo>
                <a:cubicBezTo>
                  <a:pt x="84" y="105"/>
                  <a:pt x="85" y="106"/>
                  <a:pt x="85" y="107"/>
                </a:cubicBezTo>
                <a:cubicBezTo>
                  <a:pt x="86" y="108"/>
                  <a:pt x="87" y="108"/>
                  <a:pt x="88" y="109"/>
                </a:cubicBezTo>
                <a:cubicBezTo>
                  <a:pt x="90" y="110"/>
                  <a:pt x="91" y="110"/>
                  <a:pt x="93" y="110"/>
                </a:cubicBezTo>
                <a:cubicBezTo>
                  <a:pt x="96" y="110"/>
                  <a:pt x="99" y="109"/>
                  <a:pt x="100" y="108"/>
                </a:cubicBezTo>
                <a:cubicBezTo>
                  <a:pt x="102" y="107"/>
                  <a:pt x="103" y="106"/>
                  <a:pt x="103" y="104"/>
                </a:cubicBezTo>
                <a:cubicBezTo>
                  <a:pt x="103" y="102"/>
                  <a:pt x="103" y="101"/>
                  <a:pt x="102" y="100"/>
                </a:cubicBezTo>
                <a:cubicBezTo>
                  <a:pt x="101" y="99"/>
                  <a:pt x="99" y="98"/>
                  <a:pt x="98" y="98"/>
                </a:cubicBezTo>
                <a:cubicBezTo>
                  <a:pt x="96" y="97"/>
                  <a:pt x="94" y="97"/>
                  <a:pt x="92" y="96"/>
                </a:cubicBezTo>
                <a:cubicBezTo>
                  <a:pt x="88" y="96"/>
                  <a:pt x="85" y="95"/>
                  <a:pt x="83" y="94"/>
                </a:cubicBezTo>
                <a:cubicBezTo>
                  <a:pt x="80" y="93"/>
                  <a:pt x="79" y="91"/>
                  <a:pt x="77" y="90"/>
                </a:cubicBezTo>
                <a:cubicBezTo>
                  <a:pt x="76" y="88"/>
                  <a:pt x="75" y="85"/>
                  <a:pt x="75" y="83"/>
                </a:cubicBezTo>
                <a:cubicBezTo>
                  <a:pt x="75" y="80"/>
                  <a:pt x="76" y="78"/>
                  <a:pt x="77" y="76"/>
                </a:cubicBezTo>
                <a:cubicBezTo>
                  <a:pt x="79" y="74"/>
                  <a:pt x="81" y="73"/>
                  <a:pt x="84" y="72"/>
                </a:cubicBezTo>
                <a:cubicBezTo>
                  <a:pt x="87" y="71"/>
                  <a:pt x="90" y="70"/>
                  <a:pt x="94" y="70"/>
                </a:cubicBezTo>
                <a:cubicBezTo>
                  <a:pt x="97" y="70"/>
                  <a:pt x="99" y="71"/>
                  <a:pt x="101" y="71"/>
                </a:cubicBezTo>
                <a:cubicBezTo>
                  <a:pt x="103" y="72"/>
                  <a:pt x="105" y="73"/>
                  <a:pt x="107" y="74"/>
                </a:cubicBezTo>
                <a:cubicBezTo>
                  <a:pt x="108" y="75"/>
                  <a:pt x="109" y="76"/>
                  <a:pt x="110" y="78"/>
                </a:cubicBezTo>
                <a:cubicBezTo>
                  <a:pt x="111" y="79"/>
                  <a:pt x="111" y="80"/>
                  <a:pt x="111" y="81"/>
                </a:cubicBezTo>
                <a:cubicBezTo>
                  <a:pt x="111" y="82"/>
                  <a:pt x="110" y="84"/>
                  <a:pt x="110" y="84"/>
                </a:cubicBezTo>
                <a:cubicBezTo>
                  <a:pt x="109" y="85"/>
                  <a:pt x="108" y="86"/>
                  <a:pt x="106" y="86"/>
                </a:cubicBezTo>
                <a:cubicBezTo>
                  <a:pt x="105" y="86"/>
                  <a:pt x="105" y="85"/>
                  <a:pt x="104" y="85"/>
                </a:cubicBezTo>
                <a:cubicBezTo>
                  <a:pt x="103" y="84"/>
                  <a:pt x="103" y="84"/>
                  <a:pt x="102" y="82"/>
                </a:cubicBezTo>
                <a:cubicBezTo>
                  <a:pt x="101" y="81"/>
                  <a:pt x="100" y="79"/>
                  <a:pt x="99" y="78"/>
                </a:cubicBezTo>
                <a:cubicBezTo>
                  <a:pt x="97" y="77"/>
                  <a:pt x="96" y="77"/>
                  <a:pt x="93" y="77"/>
                </a:cubicBezTo>
                <a:cubicBezTo>
                  <a:pt x="90" y="77"/>
                  <a:pt x="88" y="77"/>
                  <a:pt x="87" y="78"/>
                </a:cubicBezTo>
                <a:cubicBezTo>
                  <a:pt x="85" y="80"/>
                  <a:pt x="84" y="81"/>
                  <a:pt x="84" y="82"/>
                </a:cubicBezTo>
                <a:cubicBezTo>
                  <a:pt x="84" y="83"/>
                  <a:pt x="85" y="84"/>
                  <a:pt x="85" y="84"/>
                </a:cubicBezTo>
                <a:cubicBezTo>
                  <a:pt x="86" y="85"/>
                  <a:pt x="87" y="85"/>
                  <a:pt x="87" y="86"/>
                </a:cubicBezTo>
                <a:cubicBezTo>
                  <a:pt x="88" y="86"/>
                  <a:pt x="89" y="87"/>
                  <a:pt x="90" y="87"/>
                </a:cubicBezTo>
                <a:cubicBezTo>
                  <a:pt x="91" y="87"/>
                  <a:pt x="93" y="88"/>
                  <a:pt x="95" y="88"/>
                </a:cubicBezTo>
                <a:cubicBezTo>
                  <a:pt x="98" y="89"/>
                  <a:pt x="100" y="90"/>
                  <a:pt x="102" y="90"/>
                </a:cubicBezTo>
                <a:cubicBezTo>
                  <a:pt x="105" y="91"/>
                  <a:pt x="107" y="92"/>
                  <a:pt x="108" y="93"/>
                </a:cubicBezTo>
                <a:cubicBezTo>
                  <a:pt x="110" y="94"/>
                  <a:pt x="111" y="95"/>
                  <a:pt x="112" y="97"/>
                </a:cubicBezTo>
                <a:cubicBezTo>
                  <a:pt x="113" y="98"/>
                  <a:pt x="113" y="100"/>
                  <a:pt x="113" y="103"/>
                </a:cubicBezTo>
                <a:cubicBezTo>
                  <a:pt x="113" y="105"/>
                  <a:pt x="112" y="108"/>
                  <a:pt x="111" y="110"/>
                </a:cubicBezTo>
                <a:close/>
                <a:moveTo>
                  <a:pt x="152" y="32"/>
                </a:moveTo>
                <a:cubicBezTo>
                  <a:pt x="118" y="0"/>
                  <a:pt x="65" y="1"/>
                  <a:pt x="32" y="35"/>
                </a:cubicBezTo>
                <a:cubicBezTo>
                  <a:pt x="0" y="69"/>
                  <a:pt x="1" y="123"/>
                  <a:pt x="35" y="155"/>
                </a:cubicBezTo>
                <a:cubicBezTo>
                  <a:pt x="69" y="187"/>
                  <a:pt x="123" y="186"/>
                  <a:pt x="155" y="152"/>
                </a:cubicBezTo>
                <a:cubicBezTo>
                  <a:pt x="187" y="118"/>
                  <a:pt x="186" y="65"/>
                  <a:pt x="152" y="32"/>
                </a:cubicBezTo>
                <a:close/>
                <a:moveTo>
                  <a:pt x="151" y="148"/>
                </a:moveTo>
                <a:cubicBezTo>
                  <a:pt x="121" y="179"/>
                  <a:pt x="71" y="180"/>
                  <a:pt x="39" y="150"/>
                </a:cubicBezTo>
                <a:cubicBezTo>
                  <a:pt x="8" y="121"/>
                  <a:pt x="7" y="71"/>
                  <a:pt x="37" y="39"/>
                </a:cubicBezTo>
                <a:cubicBezTo>
                  <a:pt x="67" y="8"/>
                  <a:pt x="117" y="7"/>
                  <a:pt x="148" y="37"/>
                </a:cubicBezTo>
                <a:cubicBezTo>
                  <a:pt x="179" y="67"/>
                  <a:pt x="181" y="116"/>
                  <a:pt x="151" y="148"/>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39" name="Google Shape;1439;p11"/>
          <p:cNvSpPr/>
          <p:nvPr/>
        </p:nvSpPr>
        <p:spPr>
          <a:xfrm>
            <a:off x="5477788" y="5235397"/>
            <a:ext cx="361277" cy="360918"/>
          </a:xfrm>
          <a:custGeom>
            <a:rect b="b" l="l" r="r" t="t"/>
            <a:pathLst>
              <a:path extrusionOk="0" h="187" w="188">
                <a:moveTo>
                  <a:pt x="93" y="56"/>
                </a:moveTo>
                <a:cubicBezTo>
                  <a:pt x="92" y="56"/>
                  <a:pt x="92" y="54"/>
                  <a:pt x="93" y="53"/>
                </a:cubicBezTo>
                <a:cubicBezTo>
                  <a:pt x="94" y="52"/>
                  <a:pt x="94" y="52"/>
                  <a:pt x="97" y="52"/>
                </a:cubicBezTo>
                <a:cubicBezTo>
                  <a:pt x="98" y="52"/>
                  <a:pt x="99" y="52"/>
                  <a:pt x="100" y="52"/>
                </a:cubicBezTo>
                <a:cubicBezTo>
                  <a:pt x="105" y="53"/>
                  <a:pt x="109" y="54"/>
                  <a:pt x="113" y="56"/>
                </a:cubicBezTo>
                <a:cubicBezTo>
                  <a:pt x="117" y="58"/>
                  <a:pt x="119" y="60"/>
                  <a:pt x="123" y="63"/>
                </a:cubicBezTo>
                <a:cubicBezTo>
                  <a:pt x="126" y="67"/>
                  <a:pt x="128" y="69"/>
                  <a:pt x="130" y="73"/>
                </a:cubicBezTo>
                <a:cubicBezTo>
                  <a:pt x="132" y="78"/>
                  <a:pt x="134" y="84"/>
                  <a:pt x="134" y="91"/>
                </a:cubicBezTo>
                <a:cubicBezTo>
                  <a:pt x="134" y="93"/>
                  <a:pt x="134" y="94"/>
                  <a:pt x="133" y="95"/>
                </a:cubicBezTo>
                <a:cubicBezTo>
                  <a:pt x="132" y="96"/>
                  <a:pt x="130" y="96"/>
                  <a:pt x="129" y="94"/>
                </a:cubicBezTo>
                <a:cubicBezTo>
                  <a:pt x="129" y="94"/>
                  <a:pt x="129" y="93"/>
                  <a:pt x="129" y="92"/>
                </a:cubicBezTo>
                <a:cubicBezTo>
                  <a:pt x="129" y="89"/>
                  <a:pt x="129" y="87"/>
                  <a:pt x="128" y="85"/>
                </a:cubicBezTo>
                <a:cubicBezTo>
                  <a:pt x="127" y="76"/>
                  <a:pt x="123" y="69"/>
                  <a:pt x="116" y="64"/>
                </a:cubicBezTo>
                <a:cubicBezTo>
                  <a:pt x="110" y="60"/>
                  <a:pt x="105" y="58"/>
                  <a:pt x="97" y="57"/>
                </a:cubicBezTo>
                <a:cubicBezTo>
                  <a:pt x="94" y="57"/>
                  <a:pt x="94" y="57"/>
                  <a:pt x="93" y="56"/>
                </a:cubicBezTo>
                <a:close/>
                <a:moveTo>
                  <a:pt x="119" y="88"/>
                </a:moveTo>
                <a:cubicBezTo>
                  <a:pt x="119" y="90"/>
                  <a:pt x="120" y="91"/>
                  <a:pt x="121" y="91"/>
                </a:cubicBezTo>
                <a:cubicBezTo>
                  <a:pt x="121" y="92"/>
                  <a:pt x="122" y="92"/>
                  <a:pt x="123" y="91"/>
                </a:cubicBezTo>
                <a:cubicBezTo>
                  <a:pt x="123" y="91"/>
                  <a:pt x="124" y="91"/>
                  <a:pt x="124" y="90"/>
                </a:cubicBezTo>
                <a:cubicBezTo>
                  <a:pt x="124" y="90"/>
                  <a:pt x="124" y="87"/>
                  <a:pt x="124" y="85"/>
                </a:cubicBezTo>
                <a:cubicBezTo>
                  <a:pt x="124" y="81"/>
                  <a:pt x="122" y="77"/>
                  <a:pt x="120" y="73"/>
                </a:cubicBezTo>
                <a:cubicBezTo>
                  <a:pt x="116" y="67"/>
                  <a:pt x="109" y="63"/>
                  <a:pt x="101" y="62"/>
                </a:cubicBezTo>
                <a:cubicBezTo>
                  <a:pt x="98" y="62"/>
                  <a:pt x="97" y="62"/>
                  <a:pt x="96" y="63"/>
                </a:cubicBezTo>
                <a:cubicBezTo>
                  <a:pt x="96" y="64"/>
                  <a:pt x="96" y="65"/>
                  <a:pt x="96" y="66"/>
                </a:cubicBezTo>
                <a:cubicBezTo>
                  <a:pt x="97" y="67"/>
                  <a:pt x="98" y="67"/>
                  <a:pt x="99" y="67"/>
                </a:cubicBezTo>
                <a:cubicBezTo>
                  <a:pt x="103" y="67"/>
                  <a:pt x="107" y="68"/>
                  <a:pt x="109" y="70"/>
                </a:cubicBezTo>
                <a:cubicBezTo>
                  <a:pt x="112" y="72"/>
                  <a:pt x="115" y="75"/>
                  <a:pt x="117" y="78"/>
                </a:cubicBezTo>
                <a:cubicBezTo>
                  <a:pt x="118" y="81"/>
                  <a:pt x="119" y="84"/>
                  <a:pt x="119" y="88"/>
                </a:cubicBezTo>
                <a:close/>
                <a:moveTo>
                  <a:pt x="104" y="72"/>
                </a:moveTo>
                <a:cubicBezTo>
                  <a:pt x="104" y="72"/>
                  <a:pt x="103" y="72"/>
                  <a:pt x="102" y="72"/>
                </a:cubicBezTo>
                <a:cubicBezTo>
                  <a:pt x="101" y="72"/>
                  <a:pt x="100" y="72"/>
                  <a:pt x="100" y="72"/>
                </a:cubicBezTo>
                <a:cubicBezTo>
                  <a:pt x="99" y="73"/>
                  <a:pt x="98" y="75"/>
                  <a:pt x="99" y="76"/>
                </a:cubicBezTo>
                <a:cubicBezTo>
                  <a:pt x="100" y="77"/>
                  <a:pt x="100" y="77"/>
                  <a:pt x="102" y="77"/>
                </a:cubicBezTo>
                <a:cubicBezTo>
                  <a:pt x="105" y="77"/>
                  <a:pt x="107" y="79"/>
                  <a:pt x="109" y="81"/>
                </a:cubicBezTo>
                <a:cubicBezTo>
                  <a:pt x="109" y="82"/>
                  <a:pt x="110" y="84"/>
                  <a:pt x="110" y="86"/>
                </a:cubicBezTo>
                <a:cubicBezTo>
                  <a:pt x="110" y="87"/>
                  <a:pt x="110" y="87"/>
                  <a:pt x="111" y="88"/>
                </a:cubicBezTo>
                <a:cubicBezTo>
                  <a:pt x="112" y="89"/>
                  <a:pt x="113" y="89"/>
                  <a:pt x="114" y="88"/>
                </a:cubicBezTo>
                <a:cubicBezTo>
                  <a:pt x="115" y="87"/>
                  <a:pt x="115" y="86"/>
                  <a:pt x="114" y="84"/>
                </a:cubicBezTo>
                <a:cubicBezTo>
                  <a:pt x="114" y="80"/>
                  <a:pt x="113" y="78"/>
                  <a:pt x="110" y="75"/>
                </a:cubicBezTo>
                <a:cubicBezTo>
                  <a:pt x="109" y="74"/>
                  <a:pt x="107" y="73"/>
                  <a:pt x="104" y="72"/>
                </a:cubicBezTo>
                <a:close/>
                <a:moveTo>
                  <a:pt x="124" y="109"/>
                </a:moveTo>
                <a:cubicBezTo>
                  <a:pt x="122" y="108"/>
                  <a:pt x="119" y="106"/>
                  <a:pt x="117" y="105"/>
                </a:cubicBezTo>
                <a:cubicBezTo>
                  <a:pt x="115" y="104"/>
                  <a:pt x="113" y="104"/>
                  <a:pt x="111" y="104"/>
                </a:cubicBezTo>
                <a:cubicBezTo>
                  <a:pt x="110" y="105"/>
                  <a:pt x="109" y="105"/>
                  <a:pt x="107" y="108"/>
                </a:cubicBezTo>
                <a:cubicBezTo>
                  <a:pt x="106" y="109"/>
                  <a:pt x="105" y="111"/>
                  <a:pt x="105" y="111"/>
                </a:cubicBezTo>
                <a:cubicBezTo>
                  <a:pt x="105" y="111"/>
                  <a:pt x="104" y="111"/>
                  <a:pt x="104" y="111"/>
                </a:cubicBezTo>
                <a:cubicBezTo>
                  <a:pt x="102" y="112"/>
                  <a:pt x="100" y="112"/>
                  <a:pt x="96" y="110"/>
                </a:cubicBezTo>
                <a:cubicBezTo>
                  <a:pt x="93" y="108"/>
                  <a:pt x="90" y="106"/>
                  <a:pt x="87" y="104"/>
                </a:cubicBezTo>
                <a:cubicBezTo>
                  <a:pt x="84" y="101"/>
                  <a:pt x="82" y="98"/>
                  <a:pt x="80" y="96"/>
                </a:cubicBezTo>
                <a:cubicBezTo>
                  <a:pt x="78" y="93"/>
                  <a:pt x="77" y="88"/>
                  <a:pt x="77" y="86"/>
                </a:cubicBezTo>
                <a:cubicBezTo>
                  <a:pt x="77" y="85"/>
                  <a:pt x="77" y="84"/>
                  <a:pt x="78" y="83"/>
                </a:cubicBezTo>
                <a:cubicBezTo>
                  <a:pt x="78" y="83"/>
                  <a:pt x="79" y="82"/>
                  <a:pt x="80" y="81"/>
                </a:cubicBezTo>
                <a:cubicBezTo>
                  <a:pt x="83" y="78"/>
                  <a:pt x="84" y="77"/>
                  <a:pt x="85" y="76"/>
                </a:cubicBezTo>
                <a:cubicBezTo>
                  <a:pt x="85" y="74"/>
                  <a:pt x="85" y="73"/>
                  <a:pt x="83" y="70"/>
                </a:cubicBezTo>
                <a:cubicBezTo>
                  <a:pt x="81" y="65"/>
                  <a:pt x="74" y="56"/>
                  <a:pt x="71" y="55"/>
                </a:cubicBezTo>
                <a:cubicBezTo>
                  <a:pt x="71" y="54"/>
                  <a:pt x="70" y="54"/>
                  <a:pt x="70" y="54"/>
                </a:cubicBezTo>
                <a:cubicBezTo>
                  <a:pt x="69" y="54"/>
                  <a:pt x="67" y="53"/>
                  <a:pt x="66" y="54"/>
                </a:cubicBezTo>
                <a:cubicBezTo>
                  <a:pt x="65" y="54"/>
                  <a:pt x="63" y="55"/>
                  <a:pt x="60" y="57"/>
                </a:cubicBezTo>
                <a:cubicBezTo>
                  <a:pt x="58" y="59"/>
                  <a:pt x="55" y="62"/>
                  <a:pt x="54" y="63"/>
                </a:cubicBezTo>
                <a:cubicBezTo>
                  <a:pt x="53" y="65"/>
                  <a:pt x="53" y="68"/>
                  <a:pt x="55" y="73"/>
                </a:cubicBezTo>
                <a:cubicBezTo>
                  <a:pt x="58" y="82"/>
                  <a:pt x="63" y="91"/>
                  <a:pt x="69" y="99"/>
                </a:cubicBezTo>
                <a:cubicBezTo>
                  <a:pt x="81" y="115"/>
                  <a:pt x="96" y="126"/>
                  <a:pt x="115" y="134"/>
                </a:cubicBezTo>
                <a:cubicBezTo>
                  <a:pt x="117" y="135"/>
                  <a:pt x="118" y="135"/>
                  <a:pt x="120" y="135"/>
                </a:cubicBezTo>
                <a:cubicBezTo>
                  <a:pt x="122" y="135"/>
                  <a:pt x="124" y="134"/>
                  <a:pt x="126" y="133"/>
                </a:cubicBezTo>
                <a:cubicBezTo>
                  <a:pt x="129" y="130"/>
                  <a:pt x="133" y="126"/>
                  <a:pt x="134" y="123"/>
                </a:cubicBezTo>
                <a:cubicBezTo>
                  <a:pt x="135" y="121"/>
                  <a:pt x="135" y="118"/>
                  <a:pt x="133" y="117"/>
                </a:cubicBezTo>
                <a:cubicBezTo>
                  <a:pt x="132" y="116"/>
                  <a:pt x="127" y="111"/>
                  <a:pt x="124" y="109"/>
                </a:cubicBezTo>
                <a:close/>
                <a:moveTo>
                  <a:pt x="155" y="152"/>
                </a:moveTo>
                <a:cubicBezTo>
                  <a:pt x="123" y="186"/>
                  <a:pt x="69" y="187"/>
                  <a:pt x="35" y="155"/>
                </a:cubicBezTo>
                <a:cubicBezTo>
                  <a:pt x="1" y="123"/>
                  <a:pt x="0" y="69"/>
                  <a:pt x="33" y="35"/>
                </a:cubicBezTo>
                <a:cubicBezTo>
                  <a:pt x="65" y="1"/>
                  <a:pt x="119" y="0"/>
                  <a:pt x="152" y="32"/>
                </a:cubicBezTo>
                <a:cubicBezTo>
                  <a:pt x="186" y="65"/>
                  <a:pt x="188" y="118"/>
                  <a:pt x="155" y="152"/>
                </a:cubicBezTo>
                <a:close/>
                <a:moveTo>
                  <a:pt x="148" y="37"/>
                </a:moveTo>
                <a:cubicBezTo>
                  <a:pt x="117" y="7"/>
                  <a:pt x="67" y="8"/>
                  <a:pt x="37" y="39"/>
                </a:cubicBezTo>
                <a:cubicBezTo>
                  <a:pt x="7" y="71"/>
                  <a:pt x="8" y="121"/>
                  <a:pt x="40" y="151"/>
                </a:cubicBezTo>
                <a:cubicBezTo>
                  <a:pt x="71" y="181"/>
                  <a:pt x="121" y="179"/>
                  <a:pt x="151" y="148"/>
                </a:cubicBezTo>
                <a:cubicBezTo>
                  <a:pt x="181" y="117"/>
                  <a:pt x="180"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0" name="Google Shape;1440;p11"/>
          <p:cNvSpPr/>
          <p:nvPr/>
        </p:nvSpPr>
        <p:spPr>
          <a:xfrm>
            <a:off x="5971181" y="5235397"/>
            <a:ext cx="361277" cy="360918"/>
          </a:xfrm>
          <a:custGeom>
            <a:rect b="b" l="l" r="r" t="t"/>
            <a:pathLst>
              <a:path extrusionOk="0" h="187" w="188">
                <a:moveTo>
                  <a:pt x="153" y="32"/>
                </a:moveTo>
                <a:cubicBezTo>
                  <a:pt x="119" y="0"/>
                  <a:pt x="65" y="1"/>
                  <a:pt x="33" y="35"/>
                </a:cubicBezTo>
                <a:cubicBezTo>
                  <a:pt x="0" y="69"/>
                  <a:pt x="2" y="123"/>
                  <a:pt x="35" y="155"/>
                </a:cubicBezTo>
                <a:cubicBezTo>
                  <a:pt x="69" y="187"/>
                  <a:pt x="123" y="186"/>
                  <a:pt x="155" y="152"/>
                </a:cubicBezTo>
                <a:cubicBezTo>
                  <a:pt x="188" y="118"/>
                  <a:pt x="186" y="65"/>
                  <a:pt x="153" y="32"/>
                </a:cubicBezTo>
                <a:close/>
                <a:moveTo>
                  <a:pt x="151" y="148"/>
                </a:moveTo>
                <a:cubicBezTo>
                  <a:pt x="121" y="179"/>
                  <a:pt x="71" y="181"/>
                  <a:pt x="40" y="151"/>
                </a:cubicBezTo>
                <a:cubicBezTo>
                  <a:pt x="8" y="121"/>
                  <a:pt x="7" y="71"/>
                  <a:pt x="37" y="39"/>
                </a:cubicBezTo>
                <a:cubicBezTo>
                  <a:pt x="67" y="8"/>
                  <a:pt x="117" y="7"/>
                  <a:pt x="148" y="37"/>
                </a:cubicBezTo>
                <a:cubicBezTo>
                  <a:pt x="180" y="67"/>
                  <a:pt x="181" y="117"/>
                  <a:pt x="151" y="148"/>
                </a:cubicBezTo>
                <a:close/>
                <a:moveTo>
                  <a:pt x="116" y="104"/>
                </a:moveTo>
                <a:cubicBezTo>
                  <a:pt x="117" y="104"/>
                  <a:pt x="117" y="107"/>
                  <a:pt x="116" y="109"/>
                </a:cubicBezTo>
                <a:cubicBezTo>
                  <a:pt x="115" y="112"/>
                  <a:pt x="110" y="114"/>
                  <a:pt x="108" y="114"/>
                </a:cubicBezTo>
                <a:cubicBezTo>
                  <a:pt x="106" y="114"/>
                  <a:pt x="106" y="116"/>
                  <a:pt x="95" y="112"/>
                </a:cubicBezTo>
                <a:cubicBezTo>
                  <a:pt x="84" y="107"/>
                  <a:pt x="77" y="96"/>
                  <a:pt x="77" y="95"/>
                </a:cubicBezTo>
                <a:cubicBezTo>
                  <a:pt x="76" y="95"/>
                  <a:pt x="72" y="89"/>
                  <a:pt x="72" y="84"/>
                </a:cubicBezTo>
                <a:cubicBezTo>
                  <a:pt x="72" y="79"/>
                  <a:pt x="75" y="76"/>
                  <a:pt x="76" y="75"/>
                </a:cubicBezTo>
                <a:cubicBezTo>
                  <a:pt x="77" y="74"/>
                  <a:pt x="78" y="74"/>
                  <a:pt x="79" y="74"/>
                </a:cubicBezTo>
                <a:cubicBezTo>
                  <a:pt x="80" y="74"/>
                  <a:pt x="80" y="74"/>
                  <a:pt x="81" y="74"/>
                </a:cubicBezTo>
                <a:cubicBezTo>
                  <a:pt x="82" y="74"/>
                  <a:pt x="83" y="73"/>
                  <a:pt x="84" y="76"/>
                </a:cubicBezTo>
                <a:cubicBezTo>
                  <a:pt x="84" y="78"/>
                  <a:pt x="87" y="83"/>
                  <a:pt x="87" y="84"/>
                </a:cubicBezTo>
                <a:cubicBezTo>
                  <a:pt x="87" y="84"/>
                  <a:pt x="87" y="85"/>
                  <a:pt x="87" y="86"/>
                </a:cubicBezTo>
                <a:cubicBezTo>
                  <a:pt x="87" y="86"/>
                  <a:pt x="86" y="87"/>
                  <a:pt x="86" y="87"/>
                </a:cubicBezTo>
                <a:cubicBezTo>
                  <a:pt x="85" y="88"/>
                  <a:pt x="85" y="89"/>
                  <a:pt x="84" y="89"/>
                </a:cubicBezTo>
                <a:cubicBezTo>
                  <a:pt x="84" y="90"/>
                  <a:pt x="83" y="90"/>
                  <a:pt x="84" y="91"/>
                </a:cubicBezTo>
                <a:cubicBezTo>
                  <a:pt x="84" y="92"/>
                  <a:pt x="87" y="96"/>
                  <a:pt x="90" y="99"/>
                </a:cubicBezTo>
                <a:cubicBezTo>
                  <a:pt x="94" y="103"/>
                  <a:pt x="98" y="104"/>
                  <a:pt x="99" y="104"/>
                </a:cubicBezTo>
                <a:cubicBezTo>
                  <a:pt x="100" y="105"/>
                  <a:pt x="100" y="105"/>
                  <a:pt x="101" y="104"/>
                </a:cubicBezTo>
                <a:cubicBezTo>
                  <a:pt x="102" y="103"/>
                  <a:pt x="104" y="101"/>
                  <a:pt x="104" y="100"/>
                </a:cubicBezTo>
                <a:cubicBezTo>
                  <a:pt x="105" y="99"/>
                  <a:pt x="106" y="99"/>
                  <a:pt x="107" y="99"/>
                </a:cubicBezTo>
                <a:cubicBezTo>
                  <a:pt x="108" y="100"/>
                  <a:pt x="113" y="102"/>
                  <a:pt x="114" y="103"/>
                </a:cubicBezTo>
                <a:cubicBezTo>
                  <a:pt x="115" y="103"/>
                  <a:pt x="116" y="104"/>
                  <a:pt x="116" y="104"/>
                </a:cubicBezTo>
                <a:close/>
                <a:moveTo>
                  <a:pt x="94" y="50"/>
                </a:moveTo>
                <a:cubicBezTo>
                  <a:pt x="69" y="50"/>
                  <a:pt x="50" y="69"/>
                  <a:pt x="50" y="94"/>
                </a:cubicBezTo>
                <a:cubicBezTo>
                  <a:pt x="50" y="102"/>
                  <a:pt x="52" y="110"/>
                  <a:pt x="56" y="117"/>
                </a:cubicBezTo>
                <a:cubicBezTo>
                  <a:pt x="48" y="140"/>
                  <a:pt x="48" y="140"/>
                  <a:pt x="48" y="140"/>
                </a:cubicBezTo>
                <a:cubicBezTo>
                  <a:pt x="73" y="132"/>
                  <a:pt x="73" y="132"/>
                  <a:pt x="73" y="132"/>
                </a:cubicBezTo>
                <a:cubicBezTo>
                  <a:pt x="79" y="136"/>
                  <a:pt x="86" y="138"/>
                  <a:pt x="94" y="138"/>
                </a:cubicBezTo>
                <a:cubicBezTo>
                  <a:pt x="118" y="138"/>
                  <a:pt x="138" y="118"/>
                  <a:pt x="138" y="94"/>
                </a:cubicBezTo>
                <a:cubicBezTo>
                  <a:pt x="138" y="69"/>
                  <a:pt x="118" y="50"/>
                  <a:pt x="94" y="50"/>
                </a:cubicBezTo>
                <a:close/>
                <a:moveTo>
                  <a:pt x="94" y="131"/>
                </a:moveTo>
                <a:cubicBezTo>
                  <a:pt x="86" y="131"/>
                  <a:pt x="79" y="129"/>
                  <a:pt x="73" y="125"/>
                </a:cubicBezTo>
                <a:cubicBezTo>
                  <a:pt x="59" y="129"/>
                  <a:pt x="59" y="129"/>
                  <a:pt x="59" y="129"/>
                </a:cubicBezTo>
                <a:cubicBezTo>
                  <a:pt x="64" y="116"/>
                  <a:pt x="64" y="116"/>
                  <a:pt x="64" y="116"/>
                </a:cubicBezTo>
                <a:cubicBezTo>
                  <a:pt x="59" y="109"/>
                  <a:pt x="57" y="102"/>
                  <a:pt x="57" y="94"/>
                </a:cubicBezTo>
                <a:cubicBezTo>
                  <a:pt x="57" y="73"/>
                  <a:pt x="73" y="57"/>
                  <a:pt x="94" y="57"/>
                </a:cubicBezTo>
                <a:cubicBezTo>
                  <a:pt x="115" y="57"/>
                  <a:pt x="131" y="73"/>
                  <a:pt x="131" y="94"/>
                </a:cubicBezTo>
                <a:cubicBezTo>
                  <a:pt x="131" y="114"/>
                  <a:pt x="115" y="131"/>
                  <a:pt x="94" y="131"/>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1" name="Google Shape;1441;p11"/>
          <p:cNvSpPr/>
          <p:nvPr/>
        </p:nvSpPr>
        <p:spPr>
          <a:xfrm>
            <a:off x="3509777" y="5234412"/>
            <a:ext cx="359314" cy="362890"/>
          </a:xfrm>
          <a:custGeom>
            <a:rect b="b" l="l" r="r" t="t"/>
            <a:pathLst>
              <a:path extrusionOk="0" h="188" w="187">
                <a:moveTo>
                  <a:pt x="152" y="33"/>
                </a:moveTo>
                <a:cubicBezTo>
                  <a:pt x="118" y="0"/>
                  <a:pt x="64" y="2"/>
                  <a:pt x="32" y="35"/>
                </a:cubicBezTo>
                <a:cubicBezTo>
                  <a:pt x="0" y="69"/>
                  <a:pt x="1" y="123"/>
                  <a:pt x="35" y="155"/>
                </a:cubicBezTo>
                <a:cubicBezTo>
                  <a:pt x="69" y="188"/>
                  <a:pt x="122" y="186"/>
                  <a:pt x="155" y="153"/>
                </a:cubicBezTo>
                <a:cubicBezTo>
                  <a:pt x="187" y="119"/>
                  <a:pt x="186" y="65"/>
                  <a:pt x="152" y="33"/>
                </a:cubicBezTo>
                <a:close/>
                <a:moveTo>
                  <a:pt x="150" y="148"/>
                </a:moveTo>
                <a:cubicBezTo>
                  <a:pt x="120" y="180"/>
                  <a:pt x="70" y="181"/>
                  <a:pt x="39" y="151"/>
                </a:cubicBezTo>
                <a:cubicBezTo>
                  <a:pt x="8" y="121"/>
                  <a:pt x="6" y="71"/>
                  <a:pt x="36" y="40"/>
                </a:cubicBezTo>
                <a:cubicBezTo>
                  <a:pt x="66" y="8"/>
                  <a:pt x="116" y="7"/>
                  <a:pt x="147" y="37"/>
                </a:cubicBezTo>
                <a:cubicBezTo>
                  <a:pt x="179" y="67"/>
                  <a:pt x="180" y="117"/>
                  <a:pt x="150" y="148"/>
                </a:cubicBezTo>
                <a:close/>
                <a:moveTo>
                  <a:pt x="111" y="91"/>
                </a:moveTo>
                <a:cubicBezTo>
                  <a:pt x="84" y="58"/>
                  <a:pt x="84" y="58"/>
                  <a:pt x="84" y="58"/>
                </a:cubicBezTo>
                <a:cubicBezTo>
                  <a:pt x="120" y="80"/>
                  <a:pt x="120" y="80"/>
                  <a:pt x="120" y="80"/>
                </a:cubicBezTo>
                <a:lnTo>
                  <a:pt x="111" y="91"/>
                </a:lnTo>
                <a:close/>
                <a:moveTo>
                  <a:pt x="109" y="94"/>
                </a:moveTo>
                <a:cubicBezTo>
                  <a:pt x="76" y="134"/>
                  <a:pt x="76" y="134"/>
                  <a:pt x="76" y="134"/>
                </a:cubicBezTo>
                <a:cubicBezTo>
                  <a:pt x="76" y="134"/>
                  <a:pt x="76" y="134"/>
                  <a:pt x="76" y="134"/>
                </a:cubicBezTo>
                <a:cubicBezTo>
                  <a:pt x="76" y="134"/>
                  <a:pt x="76" y="134"/>
                  <a:pt x="76" y="134"/>
                </a:cubicBezTo>
                <a:cubicBezTo>
                  <a:pt x="74" y="135"/>
                  <a:pt x="72" y="136"/>
                  <a:pt x="71" y="136"/>
                </a:cubicBezTo>
                <a:cubicBezTo>
                  <a:pt x="68" y="136"/>
                  <a:pt x="66" y="133"/>
                  <a:pt x="66" y="128"/>
                </a:cubicBezTo>
                <a:cubicBezTo>
                  <a:pt x="66" y="60"/>
                  <a:pt x="66" y="60"/>
                  <a:pt x="66" y="60"/>
                </a:cubicBezTo>
                <a:cubicBezTo>
                  <a:pt x="66" y="57"/>
                  <a:pt x="67" y="52"/>
                  <a:pt x="71" y="52"/>
                </a:cubicBezTo>
                <a:cubicBezTo>
                  <a:pt x="72" y="52"/>
                  <a:pt x="74" y="53"/>
                  <a:pt x="76" y="54"/>
                </a:cubicBezTo>
                <a:cubicBezTo>
                  <a:pt x="76" y="54"/>
                  <a:pt x="76" y="54"/>
                  <a:pt x="76" y="54"/>
                </a:cubicBezTo>
                <a:cubicBezTo>
                  <a:pt x="76" y="54"/>
                  <a:pt x="76" y="54"/>
                  <a:pt x="76" y="54"/>
                </a:cubicBezTo>
                <a:lnTo>
                  <a:pt x="109" y="94"/>
                </a:lnTo>
                <a:close/>
                <a:moveTo>
                  <a:pt x="111" y="96"/>
                </a:moveTo>
                <a:cubicBezTo>
                  <a:pt x="120" y="108"/>
                  <a:pt x="120" y="108"/>
                  <a:pt x="120" y="108"/>
                </a:cubicBezTo>
                <a:cubicBezTo>
                  <a:pt x="84" y="130"/>
                  <a:pt x="84" y="130"/>
                  <a:pt x="84" y="130"/>
                </a:cubicBezTo>
                <a:lnTo>
                  <a:pt x="111" y="96"/>
                </a:lnTo>
                <a:close/>
                <a:moveTo>
                  <a:pt x="141" y="94"/>
                </a:moveTo>
                <a:cubicBezTo>
                  <a:pt x="141" y="96"/>
                  <a:pt x="140" y="98"/>
                  <a:pt x="137" y="100"/>
                </a:cubicBezTo>
                <a:cubicBezTo>
                  <a:pt x="125" y="107"/>
                  <a:pt x="125" y="107"/>
                  <a:pt x="125" y="107"/>
                </a:cubicBezTo>
                <a:cubicBezTo>
                  <a:pt x="115" y="94"/>
                  <a:pt x="115" y="94"/>
                  <a:pt x="115" y="94"/>
                </a:cubicBezTo>
                <a:cubicBezTo>
                  <a:pt x="125" y="81"/>
                  <a:pt x="125" y="81"/>
                  <a:pt x="125" y="81"/>
                </a:cubicBezTo>
                <a:cubicBezTo>
                  <a:pt x="137" y="88"/>
                  <a:pt x="137" y="88"/>
                  <a:pt x="137" y="88"/>
                </a:cubicBezTo>
                <a:cubicBezTo>
                  <a:pt x="140" y="90"/>
                  <a:pt x="141" y="92"/>
                  <a:pt x="141" y="94"/>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2" name="Google Shape;1442;p11"/>
          <p:cNvSpPr/>
          <p:nvPr/>
        </p:nvSpPr>
        <p:spPr>
          <a:xfrm>
            <a:off x="3000239" y="5235397"/>
            <a:ext cx="361277" cy="360918"/>
          </a:xfrm>
          <a:custGeom>
            <a:rect b="b" l="l" r="r" t="t"/>
            <a:pathLst>
              <a:path extrusionOk="0" h="187" w="188">
                <a:moveTo>
                  <a:pt x="153" y="32"/>
                </a:moveTo>
                <a:cubicBezTo>
                  <a:pt x="119" y="0"/>
                  <a:pt x="65" y="1"/>
                  <a:pt x="33" y="35"/>
                </a:cubicBezTo>
                <a:cubicBezTo>
                  <a:pt x="0" y="69"/>
                  <a:pt x="2" y="123"/>
                  <a:pt x="35" y="155"/>
                </a:cubicBezTo>
                <a:cubicBezTo>
                  <a:pt x="69" y="187"/>
                  <a:pt x="123" y="186"/>
                  <a:pt x="155" y="152"/>
                </a:cubicBezTo>
                <a:cubicBezTo>
                  <a:pt x="188" y="118"/>
                  <a:pt x="186" y="64"/>
                  <a:pt x="153" y="32"/>
                </a:cubicBezTo>
                <a:close/>
                <a:moveTo>
                  <a:pt x="151" y="148"/>
                </a:moveTo>
                <a:cubicBezTo>
                  <a:pt x="121" y="179"/>
                  <a:pt x="71" y="180"/>
                  <a:pt x="40" y="150"/>
                </a:cubicBezTo>
                <a:cubicBezTo>
                  <a:pt x="8" y="120"/>
                  <a:pt x="7" y="71"/>
                  <a:pt x="37" y="39"/>
                </a:cubicBezTo>
                <a:cubicBezTo>
                  <a:pt x="67" y="8"/>
                  <a:pt x="117" y="7"/>
                  <a:pt x="148" y="37"/>
                </a:cubicBezTo>
                <a:cubicBezTo>
                  <a:pt x="180" y="67"/>
                  <a:pt x="181" y="116"/>
                  <a:pt x="151" y="148"/>
                </a:cubicBezTo>
                <a:close/>
                <a:moveTo>
                  <a:pt x="131" y="110"/>
                </a:moveTo>
                <a:cubicBezTo>
                  <a:pt x="131" y="110"/>
                  <a:pt x="125" y="124"/>
                  <a:pt x="120" y="129"/>
                </a:cubicBezTo>
                <a:cubicBezTo>
                  <a:pt x="114" y="134"/>
                  <a:pt x="112" y="135"/>
                  <a:pt x="107" y="133"/>
                </a:cubicBezTo>
                <a:cubicBezTo>
                  <a:pt x="103" y="132"/>
                  <a:pt x="99" y="129"/>
                  <a:pt x="94" y="130"/>
                </a:cubicBezTo>
                <a:cubicBezTo>
                  <a:pt x="89" y="131"/>
                  <a:pt x="85" y="134"/>
                  <a:pt x="81" y="134"/>
                </a:cubicBezTo>
                <a:cubicBezTo>
                  <a:pt x="77" y="134"/>
                  <a:pt x="71" y="130"/>
                  <a:pt x="65" y="120"/>
                </a:cubicBezTo>
                <a:cubicBezTo>
                  <a:pt x="59" y="110"/>
                  <a:pt x="56" y="97"/>
                  <a:pt x="58" y="87"/>
                </a:cubicBezTo>
                <a:cubicBezTo>
                  <a:pt x="59" y="77"/>
                  <a:pt x="67" y="69"/>
                  <a:pt x="74" y="67"/>
                </a:cubicBezTo>
                <a:cubicBezTo>
                  <a:pt x="85" y="64"/>
                  <a:pt x="89" y="70"/>
                  <a:pt x="94" y="70"/>
                </a:cubicBezTo>
                <a:cubicBezTo>
                  <a:pt x="94" y="70"/>
                  <a:pt x="96" y="70"/>
                  <a:pt x="100" y="69"/>
                </a:cubicBezTo>
                <a:cubicBezTo>
                  <a:pt x="104" y="67"/>
                  <a:pt x="108" y="65"/>
                  <a:pt x="116" y="67"/>
                </a:cubicBezTo>
                <a:cubicBezTo>
                  <a:pt x="123" y="68"/>
                  <a:pt x="128" y="75"/>
                  <a:pt x="128" y="75"/>
                </a:cubicBezTo>
                <a:cubicBezTo>
                  <a:pt x="128" y="75"/>
                  <a:pt x="116" y="82"/>
                  <a:pt x="119" y="95"/>
                </a:cubicBezTo>
                <a:cubicBezTo>
                  <a:pt x="121" y="107"/>
                  <a:pt x="131" y="110"/>
                  <a:pt x="131" y="110"/>
                </a:cubicBezTo>
                <a:close/>
                <a:moveTo>
                  <a:pt x="94" y="65"/>
                </a:moveTo>
                <a:cubicBezTo>
                  <a:pt x="94" y="65"/>
                  <a:pt x="93" y="56"/>
                  <a:pt x="98" y="51"/>
                </a:cubicBezTo>
                <a:cubicBezTo>
                  <a:pt x="104" y="46"/>
                  <a:pt x="111" y="44"/>
                  <a:pt x="111" y="44"/>
                </a:cubicBezTo>
                <a:cubicBezTo>
                  <a:pt x="111" y="44"/>
                  <a:pt x="113" y="53"/>
                  <a:pt x="108" y="59"/>
                </a:cubicBezTo>
                <a:cubicBezTo>
                  <a:pt x="102" y="64"/>
                  <a:pt x="94" y="65"/>
                  <a:pt x="94" y="65"/>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3" name="Google Shape;1443;p11"/>
          <p:cNvSpPr/>
          <p:nvPr/>
        </p:nvSpPr>
        <p:spPr>
          <a:xfrm>
            <a:off x="1999924" y="5235397"/>
            <a:ext cx="359969" cy="360918"/>
          </a:xfrm>
          <a:custGeom>
            <a:rect b="b" l="l" r="r" t="t"/>
            <a:pathLst>
              <a:path extrusionOk="0" h="187" w="187">
                <a:moveTo>
                  <a:pt x="152" y="32"/>
                </a:moveTo>
                <a:cubicBezTo>
                  <a:pt x="118" y="0"/>
                  <a:pt x="65" y="1"/>
                  <a:pt x="32" y="35"/>
                </a:cubicBezTo>
                <a:cubicBezTo>
                  <a:pt x="0" y="69"/>
                  <a:pt x="1" y="122"/>
                  <a:pt x="35" y="155"/>
                </a:cubicBezTo>
                <a:cubicBezTo>
                  <a:pt x="69" y="187"/>
                  <a:pt x="123" y="186"/>
                  <a:pt x="155" y="152"/>
                </a:cubicBezTo>
                <a:cubicBezTo>
                  <a:pt x="187" y="118"/>
                  <a:pt x="186" y="64"/>
                  <a:pt x="152" y="32"/>
                </a:cubicBezTo>
                <a:close/>
                <a:moveTo>
                  <a:pt x="151" y="148"/>
                </a:moveTo>
                <a:cubicBezTo>
                  <a:pt x="121" y="179"/>
                  <a:pt x="71" y="180"/>
                  <a:pt x="39" y="150"/>
                </a:cubicBezTo>
                <a:cubicBezTo>
                  <a:pt x="8" y="120"/>
                  <a:pt x="7" y="70"/>
                  <a:pt x="37" y="39"/>
                </a:cubicBezTo>
                <a:cubicBezTo>
                  <a:pt x="67" y="8"/>
                  <a:pt x="117" y="7"/>
                  <a:pt x="148" y="36"/>
                </a:cubicBezTo>
                <a:cubicBezTo>
                  <a:pt x="179" y="66"/>
                  <a:pt x="181" y="116"/>
                  <a:pt x="151" y="148"/>
                </a:cubicBezTo>
                <a:close/>
                <a:moveTo>
                  <a:pt x="57" y="97"/>
                </a:moveTo>
                <a:cubicBezTo>
                  <a:pt x="86" y="97"/>
                  <a:pt x="86" y="97"/>
                  <a:pt x="86" y="97"/>
                </a:cubicBezTo>
                <a:cubicBezTo>
                  <a:pt x="86" y="125"/>
                  <a:pt x="86" y="125"/>
                  <a:pt x="86" y="125"/>
                </a:cubicBezTo>
                <a:cubicBezTo>
                  <a:pt x="57" y="121"/>
                  <a:pt x="57" y="121"/>
                  <a:pt x="57" y="121"/>
                </a:cubicBezTo>
                <a:lnTo>
                  <a:pt x="57" y="97"/>
                </a:lnTo>
                <a:close/>
                <a:moveTo>
                  <a:pt x="129" y="93"/>
                </a:moveTo>
                <a:cubicBezTo>
                  <a:pt x="91" y="93"/>
                  <a:pt x="91" y="93"/>
                  <a:pt x="91" y="93"/>
                </a:cubicBezTo>
                <a:cubicBezTo>
                  <a:pt x="91" y="65"/>
                  <a:pt x="91" y="65"/>
                  <a:pt x="91" y="65"/>
                </a:cubicBezTo>
                <a:cubicBezTo>
                  <a:pt x="129" y="59"/>
                  <a:pt x="129" y="59"/>
                  <a:pt x="129" y="59"/>
                </a:cubicBezTo>
                <a:lnTo>
                  <a:pt x="129" y="93"/>
                </a:lnTo>
                <a:close/>
                <a:moveTo>
                  <a:pt x="91" y="97"/>
                </a:moveTo>
                <a:cubicBezTo>
                  <a:pt x="129" y="97"/>
                  <a:pt x="129" y="97"/>
                  <a:pt x="129" y="97"/>
                </a:cubicBezTo>
                <a:cubicBezTo>
                  <a:pt x="129" y="131"/>
                  <a:pt x="129" y="131"/>
                  <a:pt x="129" y="131"/>
                </a:cubicBezTo>
                <a:cubicBezTo>
                  <a:pt x="91" y="126"/>
                  <a:pt x="91" y="126"/>
                  <a:pt x="91" y="126"/>
                </a:cubicBezTo>
                <a:lnTo>
                  <a:pt x="91" y="97"/>
                </a:lnTo>
                <a:close/>
                <a:moveTo>
                  <a:pt x="57" y="69"/>
                </a:moveTo>
                <a:cubicBezTo>
                  <a:pt x="86" y="65"/>
                  <a:pt x="86" y="65"/>
                  <a:pt x="86" y="65"/>
                </a:cubicBezTo>
                <a:cubicBezTo>
                  <a:pt x="86" y="93"/>
                  <a:pt x="86" y="93"/>
                  <a:pt x="86" y="93"/>
                </a:cubicBezTo>
                <a:cubicBezTo>
                  <a:pt x="57" y="93"/>
                  <a:pt x="57" y="93"/>
                  <a:pt x="57" y="93"/>
                </a:cubicBezTo>
                <a:lnTo>
                  <a:pt x="57" y="69"/>
                </a:ln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4" name="Google Shape;1444;p11"/>
          <p:cNvSpPr/>
          <p:nvPr/>
        </p:nvSpPr>
        <p:spPr>
          <a:xfrm>
            <a:off x="2491682" y="5235397"/>
            <a:ext cx="361277" cy="360918"/>
          </a:xfrm>
          <a:custGeom>
            <a:rect b="b" l="l" r="r" t="t"/>
            <a:pathLst>
              <a:path extrusionOk="0" h="187" w="188">
                <a:moveTo>
                  <a:pt x="152" y="32"/>
                </a:moveTo>
                <a:cubicBezTo>
                  <a:pt x="119" y="0"/>
                  <a:pt x="65" y="1"/>
                  <a:pt x="33" y="35"/>
                </a:cubicBezTo>
                <a:cubicBezTo>
                  <a:pt x="0" y="69"/>
                  <a:pt x="1" y="122"/>
                  <a:pt x="35" y="155"/>
                </a:cubicBezTo>
                <a:cubicBezTo>
                  <a:pt x="69" y="187"/>
                  <a:pt x="123" y="186"/>
                  <a:pt x="155" y="152"/>
                </a:cubicBezTo>
                <a:cubicBezTo>
                  <a:pt x="188" y="118"/>
                  <a:pt x="186" y="64"/>
                  <a:pt x="152" y="32"/>
                </a:cubicBezTo>
                <a:close/>
                <a:moveTo>
                  <a:pt x="151" y="148"/>
                </a:moveTo>
                <a:cubicBezTo>
                  <a:pt x="121" y="179"/>
                  <a:pt x="71" y="180"/>
                  <a:pt x="40" y="150"/>
                </a:cubicBezTo>
                <a:cubicBezTo>
                  <a:pt x="8" y="120"/>
                  <a:pt x="7" y="71"/>
                  <a:pt x="37" y="39"/>
                </a:cubicBezTo>
                <a:cubicBezTo>
                  <a:pt x="67" y="8"/>
                  <a:pt x="117" y="7"/>
                  <a:pt x="148" y="37"/>
                </a:cubicBezTo>
                <a:cubicBezTo>
                  <a:pt x="180" y="67"/>
                  <a:pt x="181" y="116"/>
                  <a:pt x="151" y="148"/>
                </a:cubicBezTo>
                <a:close/>
                <a:moveTo>
                  <a:pt x="67" y="83"/>
                </a:moveTo>
                <a:cubicBezTo>
                  <a:pt x="67" y="106"/>
                  <a:pt x="67" y="106"/>
                  <a:pt x="67" y="106"/>
                </a:cubicBezTo>
                <a:cubicBezTo>
                  <a:pt x="67" y="109"/>
                  <a:pt x="64" y="112"/>
                  <a:pt x="61" y="112"/>
                </a:cubicBezTo>
                <a:cubicBezTo>
                  <a:pt x="61" y="112"/>
                  <a:pt x="61" y="112"/>
                  <a:pt x="61" y="112"/>
                </a:cubicBezTo>
                <a:cubicBezTo>
                  <a:pt x="58" y="112"/>
                  <a:pt x="56" y="109"/>
                  <a:pt x="56" y="106"/>
                </a:cubicBezTo>
                <a:cubicBezTo>
                  <a:pt x="56" y="83"/>
                  <a:pt x="56" y="83"/>
                  <a:pt x="56" y="83"/>
                </a:cubicBezTo>
                <a:cubicBezTo>
                  <a:pt x="56" y="80"/>
                  <a:pt x="58" y="78"/>
                  <a:pt x="61" y="78"/>
                </a:cubicBezTo>
                <a:cubicBezTo>
                  <a:pt x="61" y="78"/>
                  <a:pt x="61" y="78"/>
                  <a:pt x="61" y="78"/>
                </a:cubicBezTo>
                <a:cubicBezTo>
                  <a:pt x="64" y="78"/>
                  <a:pt x="67" y="80"/>
                  <a:pt x="67" y="83"/>
                </a:cubicBezTo>
                <a:close/>
                <a:moveTo>
                  <a:pt x="69" y="79"/>
                </a:moveTo>
                <a:cubicBezTo>
                  <a:pt x="119" y="79"/>
                  <a:pt x="119" y="79"/>
                  <a:pt x="119" y="79"/>
                </a:cubicBezTo>
                <a:cubicBezTo>
                  <a:pt x="119" y="115"/>
                  <a:pt x="119" y="115"/>
                  <a:pt x="119" y="115"/>
                </a:cubicBezTo>
                <a:cubicBezTo>
                  <a:pt x="119" y="118"/>
                  <a:pt x="116" y="120"/>
                  <a:pt x="114" y="120"/>
                </a:cubicBezTo>
                <a:cubicBezTo>
                  <a:pt x="108" y="120"/>
                  <a:pt x="108" y="120"/>
                  <a:pt x="108" y="120"/>
                </a:cubicBezTo>
                <a:cubicBezTo>
                  <a:pt x="108" y="133"/>
                  <a:pt x="108" y="133"/>
                  <a:pt x="108" y="133"/>
                </a:cubicBezTo>
                <a:cubicBezTo>
                  <a:pt x="108" y="136"/>
                  <a:pt x="106" y="138"/>
                  <a:pt x="103" y="138"/>
                </a:cubicBezTo>
                <a:cubicBezTo>
                  <a:pt x="103" y="138"/>
                  <a:pt x="103" y="138"/>
                  <a:pt x="103" y="138"/>
                </a:cubicBezTo>
                <a:cubicBezTo>
                  <a:pt x="100" y="138"/>
                  <a:pt x="98" y="136"/>
                  <a:pt x="98" y="133"/>
                </a:cubicBezTo>
                <a:cubicBezTo>
                  <a:pt x="98" y="120"/>
                  <a:pt x="98" y="120"/>
                  <a:pt x="98" y="120"/>
                </a:cubicBezTo>
                <a:cubicBezTo>
                  <a:pt x="90" y="120"/>
                  <a:pt x="90" y="120"/>
                  <a:pt x="90" y="120"/>
                </a:cubicBezTo>
                <a:cubicBezTo>
                  <a:pt x="90" y="133"/>
                  <a:pt x="90" y="133"/>
                  <a:pt x="90" y="133"/>
                </a:cubicBezTo>
                <a:cubicBezTo>
                  <a:pt x="90" y="136"/>
                  <a:pt x="88" y="138"/>
                  <a:pt x="85" y="138"/>
                </a:cubicBezTo>
                <a:cubicBezTo>
                  <a:pt x="85" y="138"/>
                  <a:pt x="85" y="138"/>
                  <a:pt x="85" y="138"/>
                </a:cubicBezTo>
                <a:cubicBezTo>
                  <a:pt x="82" y="138"/>
                  <a:pt x="79" y="136"/>
                  <a:pt x="79" y="133"/>
                </a:cubicBezTo>
                <a:cubicBezTo>
                  <a:pt x="79" y="120"/>
                  <a:pt x="79" y="120"/>
                  <a:pt x="79" y="120"/>
                </a:cubicBezTo>
                <a:cubicBezTo>
                  <a:pt x="74" y="120"/>
                  <a:pt x="74" y="120"/>
                  <a:pt x="74" y="120"/>
                </a:cubicBezTo>
                <a:cubicBezTo>
                  <a:pt x="71" y="120"/>
                  <a:pt x="69" y="118"/>
                  <a:pt x="69" y="115"/>
                </a:cubicBezTo>
                <a:lnTo>
                  <a:pt x="69" y="79"/>
                </a:lnTo>
                <a:close/>
                <a:moveTo>
                  <a:pt x="106" y="56"/>
                </a:moveTo>
                <a:cubicBezTo>
                  <a:pt x="110" y="50"/>
                  <a:pt x="110" y="50"/>
                  <a:pt x="110" y="50"/>
                </a:cubicBezTo>
                <a:cubicBezTo>
                  <a:pt x="111" y="50"/>
                  <a:pt x="110" y="49"/>
                  <a:pt x="110" y="49"/>
                </a:cubicBezTo>
                <a:cubicBezTo>
                  <a:pt x="110" y="49"/>
                  <a:pt x="109" y="49"/>
                  <a:pt x="109" y="49"/>
                </a:cubicBezTo>
                <a:cubicBezTo>
                  <a:pt x="105" y="56"/>
                  <a:pt x="105" y="56"/>
                  <a:pt x="105" y="56"/>
                </a:cubicBezTo>
                <a:cubicBezTo>
                  <a:pt x="101" y="54"/>
                  <a:pt x="98" y="54"/>
                  <a:pt x="94" y="54"/>
                </a:cubicBezTo>
                <a:cubicBezTo>
                  <a:pt x="90" y="54"/>
                  <a:pt x="86" y="54"/>
                  <a:pt x="83" y="56"/>
                </a:cubicBezTo>
                <a:cubicBezTo>
                  <a:pt x="79" y="49"/>
                  <a:pt x="79" y="49"/>
                  <a:pt x="79" y="49"/>
                </a:cubicBezTo>
                <a:cubicBezTo>
                  <a:pt x="79" y="49"/>
                  <a:pt x="78" y="49"/>
                  <a:pt x="78" y="49"/>
                </a:cubicBezTo>
                <a:cubicBezTo>
                  <a:pt x="77" y="49"/>
                  <a:pt x="77" y="50"/>
                  <a:pt x="77" y="50"/>
                </a:cubicBezTo>
                <a:cubicBezTo>
                  <a:pt x="82" y="56"/>
                  <a:pt x="82" y="56"/>
                  <a:pt x="82" y="56"/>
                </a:cubicBezTo>
                <a:cubicBezTo>
                  <a:pt x="74" y="60"/>
                  <a:pt x="69" y="67"/>
                  <a:pt x="69" y="75"/>
                </a:cubicBezTo>
                <a:cubicBezTo>
                  <a:pt x="69" y="76"/>
                  <a:pt x="69" y="76"/>
                  <a:pt x="69" y="77"/>
                </a:cubicBezTo>
                <a:cubicBezTo>
                  <a:pt x="119" y="77"/>
                  <a:pt x="119" y="77"/>
                  <a:pt x="119" y="77"/>
                </a:cubicBezTo>
                <a:cubicBezTo>
                  <a:pt x="119" y="76"/>
                  <a:pt x="119" y="76"/>
                  <a:pt x="119" y="75"/>
                </a:cubicBezTo>
                <a:cubicBezTo>
                  <a:pt x="119" y="67"/>
                  <a:pt x="114" y="60"/>
                  <a:pt x="106" y="56"/>
                </a:cubicBezTo>
                <a:close/>
                <a:moveTo>
                  <a:pt x="82" y="68"/>
                </a:moveTo>
                <a:cubicBezTo>
                  <a:pt x="81" y="68"/>
                  <a:pt x="80" y="67"/>
                  <a:pt x="80" y="66"/>
                </a:cubicBezTo>
                <a:cubicBezTo>
                  <a:pt x="80" y="64"/>
                  <a:pt x="81" y="63"/>
                  <a:pt x="82" y="63"/>
                </a:cubicBezTo>
                <a:cubicBezTo>
                  <a:pt x="84" y="63"/>
                  <a:pt x="85" y="64"/>
                  <a:pt x="85" y="66"/>
                </a:cubicBezTo>
                <a:cubicBezTo>
                  <a:pt x="85" y="67"/>
                  <a:pt x="84" y="68"/>
                  <a:pt x="82" y="68"/>
                </a:cubicBezTo>
                <a:close/>
                <a:moveTo>
                  <a:pt x="105" y="68"/>
                </a:moveTo>
                <a:cubicBezTo>
                  <a:pt x="104" y="68"/>
                  <a:pt x="103" y="67"/>
                  <a:pt x="103" y="66"/>
                </a:cubicBezTo>
                <a:cubicBezTo>
                  <a:pt x="103" y="64"/>
                  <a:pt x="104" y="63"/>
                  <a:pt x="105" y="63"/>
                </a:cubicBezTo>
                <a:cubicBezTo>
                  <a:pt x="107" y="63"/>
                  <a:pt x="108" y="64"/>
                  <a:pt x="108" y="66"/>
                </a:cubicBezTo>
                <a:cubicBezTo>
                  <a:pt x="108" y="67"/>
                  <a:pt x="107" y="68"/>
                  <a:pt x="105" y="68"/>
                </a:cubicBezTo>
                <a:close/>
                <a:moveTo>
                  <a:pt x="132" y="83"/>
                </a:moveTo>
                <a:cubicBezTo>
                  <a:pt x="132" y="106"/>
                  <a:pt x="132" y="106"/>
                  <a:pt x="132" y="106"/>
                </a:cubicBezTo>
                <a:cubicBezTo>
                  <a:pt x="132" y="109"/>
                  <a:pt x="130" y="112"/>
                  <a:pt x="127" y="112"/>
                </a:cubicBezTo>
                <a:cubicBezTo>
                  <a:pt x="126" y="112"/>
                  <a:pt x="126" y="112"/>
                  <a:pt x="126" y="112"/>
                </a:cubicBezTo>
                <a:cubicBezTo>
                  <a:pt x="124" y="112"/>
                  <a:pt x="121" y="109"/>
                  <a:pt x="121" y="106"/>
                </a:cubicBezTo>
                <a:cubicBezTo>
                  <a:pt x="121" y="83"/>
                  <a:pt x="121" y="83"/>
                  <a:pt x="121" y="83"/>
                </a:cubicBezTo>
                <a:cubicBezTo>
                  <a:pt x="121" y="80"/>
                  <a:pt x="124" y="78"/>
                  <a:pt x="126" y="78"/>
                </a:cubicBezTo>
                <a:cubicBezTo>
                  <a:pt x="127" y="78"/>
                  <a:pt x="127" y="78"/>
                  <a:pt x="127" y="78"/>
                </a:cubicBezTo>
                <a:cubicBezTo>
                  <a:pt x="130" y="78"/>
                  <a:pt x="132" y="80"/>
                  <a:pt x="132" y="83"/>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5" name="Google Shape;1445;p11"/>
          <p:cNvSpPr/>
          <p:nvPr/>
        </p:nvSpPr>
        <p:spPr>
          <a:xfrm>
            <a:off x="2523345" y="4679069"/>
            <a:ext cx="359314" cy="360918"/>
          </a:xfrm>
          <a:custGeom>
            <a:rect b="b" l="l" r="r" t="t"/>
            <a:pathLst>
              <a:path extrusionOk="0" h="187" w="187">
                <a:moveTo>
                  <a:pt x="125" y="70"/>
                </a:moveTo>
                <a:cubicBezTo>
                  <a:pt x="129" y="69"/>
                  <a:pt x="132" y="69"/>
                  <a:pt x="135" y="67"/>
                </a:cubicBezTo>
                <a:cubicBezTo>
                  <a:pt x="133" y="71"/>
                  <a:pt x="130" y="74"/>
                  <a:pt x="126" y="76"/>
                </a:cubicBezTo>
                <a:cubicBezTo>
                  <a:pt x="126" y="77"/>
                  <a:pt x="127" y="78"/>
                  <a:pt x="127" y="78"/>
                </a:cubicBezTo>
                <a:cubicBezTo>
                  <a:pt x="127" y="101"/>
                  <a:pt x="109" y="128"/>
                  <a:pt x="78" y="128"/>
                </a:cubicBezTo>
                <a:cubicBezTo>
                  <a:pt x="69" y="128"/>
                  <a:pt x="60" y="125"/>
                  <a:pt x="52" y="120"/>
                </a:cubicBezTo>
                <a:cubicBezTo>
                  <a:pt x="53" y="120"/>
                  <a:pt x="55" y="120"/>
                  <a:pt x="56" y="120"/>
                </a:cubicBezTo>
                <a:cubicBezTo>
                  <a:pt x="64" y="120"/>
                  <a:pt x="71" y="118"/>
                  <a:pt x="77" y="113"/>
                </a:cubicBezTo>
                <a:cubicBezTo>
                  <a:pt x="70" y="113"/>
                  <a:pt x="64" y="108"/>
                  <a:pt x="61" y="101"/>
                </a:cubicBezTo>
                <a:cubicBezTo>
                  <a:pt x="62" y="101"/>
                  <a:pt x="63" y="101"/>
                  <a:pt x="65" y="101"/>
                </a:cubicBezTo>
                <a:cubicBezTo>
                  <a:pt x="66" y="101"/>
                  <a:pt x="68" y="101"/>
                  <a:pt x="69" y="101"/>
                </a:cubicBezTo>
                <a:cubicBezTo>
                  <a:pt x="61" y="99"/>
                  <a:pt x="55" y="92"/>
                  <a:pt x="55" y="83"/>
                </a:cubicBezTo>
                <a:cubicBezTo>
                  <a:pt x="55" y="83"/>
                  <a:pt x="55" y="83"/>
                  <a:pt x="55" y="83"/>
                </a:cubicBezTo>
                <a:cubicBezTo>
                  <a:pt x="58" y="85"/>
                  <a:pt x="60" y="85"/>
                  <a:pt x="63" y="85"/>
                </a:cubicBezTo>
                <a:cubicBezTo>
                  <a:pt x="59" y="82"/>
                  <a:pt x="56" y="77"/>
                  <a:pt x="56" y="71"/>
                </a:cubicBezTo>
                <a:cubicBezTo>
                  <a:pt x="56" y="68"/>
                  <a:pt x="56" y="65"/>
                  <a:pt x="58" y="62"/>
                </a:cubicBezTo>
                <a:cubicBezTo>
                  <a:pt x="66" y="73"/>
                  <a:pt x="79" y="80"/>
                  <a:pt x="93" y="80"/>
                </a:cubicBezTo>
                <a:cubicBezTo>
                  <a:pt x="93" y="79"/>
                  <a:pt x="92" y="78"/>
                  <a:pt x="92" y="76"/>
                </a:cubicBezTo>
                <a:cubicBezTo>
                  <a:pt x="92" y="67"/>
                  <a:pt x="100" y="59"/>
                  <a:pt x="109" y="59"/>
                </a:cubicBezTo>
                <a:cubicBezTo>
                  <a:pt x="114" y="59"/>
                  <a:pt x="119" y="61"/>
                  <a:pt x="122" y="64"/>
                </a:cubicBezTo>
                <a:cubicBezTo>
                  <a:pt x="126" y="64"/>
                  <a:pt x="129" y="62"/>
                  <a:pt x="133" y="60"/>
                </a:cubicBezTo>
                <a:cubicBezTo>
                  <a:pt x="131" y="64"/>
                  <a:pt x="129" y="68"/>
                  <a:pt x="125" y="70"/>
                </a:cubicBezTo>
                <a:close/>
                <a:moveTo>
                  <a:pt x="155" y="152"/>
                </a:moveTo>
                <a:cubicBezTo>
                  <a:pt x="123" y="186"/>
                  <a:pt x="69" y="187"/>
                  <a:pt x="35" y="155"/>
                </a:cubicBezTo>
                <a:cubicBezTo>
                  <a:pt x="1" y="123"/>
                  <a:pt x="0" y="69"/>
                  <a:pt x="32" y="35"/>
                </a:cubicBezTo>
                <a:cubicBezTo>
                  <a:pt x="64" y="1"/>
                  <a:pt x="118" y="0"/>
                  <a:pt x="152" y="32"/>
                </a:cubicBezTo>
                <a:cubicBezTo>
                  <a:pt x="186" y="64"/>
                  <a:pt x="187" y="118"/>
                  <a:pt x="155" y="152"/>
                </a:cubicBezTo>
                <a:close/>
                <a:moveTo>
                  <a:pt x="148" y="37"/>
                </a:moveTo>
                <a:cubicBezTo>
                  <a:pt x="116" y="7"/>
                  <a:pt x="67" y="8"/>
                  <a:pt x="37" y="39"/>
                </a:cubicBezTo>
                <a:cubicBezTo>
                  <a:pt x="7" y="71"/>
                  <a:pt x="8" y="120"/>
                  <a:pt x="39" y="150"/>
                </a:cubicBezTo>
                <a:cubicBezTo>
                  <a:pt x="71" y="180"/>
                  <a:pt x="120" y="179"/>
                  <a:pt x="150" y="148"/>
                </a:cubicBezTo>
                <a:cubicBezTo>
                  <a:pt x="180" y="116"/>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6" name="Google Shape;1446;p11"/>
          <p:cNvSpPr/>
          <p:nvPr/>
        </p:nvSpPr>
        <p:spPr>
          <a:xfrm>
            <a:off x="3014449" y="4678083"/>
            <a:ext cx="361277" cy="362890"/>
          </a:xfrm>
          <a:custGeom>
            <a:rect b="b" l="l" r="r" t="t"/>
            <a:pathLst>
              <a:path extrusionOk="0" h="188" w="188">
                <a:moveTo>
                  <a:pt x="153" y="33"/>
                </a:moveTo>
                <a:cubicBezTo>
                  <a:pt x="119" y="0"/>
                  <a:pt x="65" y="2"/>
                  <a:pt x="33" y="35"/>
                </a:cubicBezTo>
                <a:cubicBezTo>
                  <a:pt x="0" y="69"/>
                  <a:pt x="2" y="123"/>
                  <a:pt x="36" y="155"/>
                </a:cubicBezTo>
                <a:cubicBezTo>
                  <a:pt x="69" y="188"/>
                  <a:pt x="123" y="186"/>
                  <a:pt x="155" y="153"/>
                </a:cubicBezTo>
                <a:cubicBezTo>
                  <a:pt x="188" y="119"/>
                  <a:pt x="187" y="65"/>
                  <a:pt x="153" y="33"/>
                </a:cubicBezTo>
                <a:close/>
                <a:moveTo>
                  <a:pt x="151" y="148"/>
                </a:moveTo>
                <a:cubicBezTo>
                  <a:pt x="121" y="180"/>
                  <a:pt x="71" y="181"/>
                  <a:pt x="40" y="151"/>
                </a:cubicBezTo>
                <a:cubicBezTo>
                  <a:pt x="8" y="121"/>
                  <a:pt x="7" y="71"/>
                  <a:pt x="37" y="40"/>
                </a:cubicBezTo>
                <a:cubicBezTo>
                  <a:pt x="67" y="8"/>
                  <a:pt x="117" y="7"/>
                  <a:pt x="148" y="37"/>
                </a:cubicBezTo>
                <a:cubicBezTo>
                  <a:pt x="180" y="67"/>
                  <a:pt x="181" y="117"/>
                  <a:pt x="151" y="148"/>
                </a:cubicBezTo>
                <a:close/>
                <a:moveTo>
                  <a:pt x="133" y="67"/>
                </a:moveTo>
                <a:cubicBezTo>
                  <a:pt x="132" y="65"/>
                  <a:pt x="130" y="62"/>
                  <a:pt x="128" y="60"/>
                </a:cubicBezTo>
                <a:cubicBezTo>
                  <a:pt x="126" y="58"/>
                  <a:pt x="123" y="57"/>
                  <a:pt x="121" y="56"/>
                </a:cubicBezTo>
                <a:cubicBezTo>
                  <a:pt x="118" y="55"/>
                  <a:pt x="115" y="54"/>
                  <a:pt x="111" y="54"/>
                </a:cubicBezTo>
                <a:cubicBezTo>
                  <a:pt x="107" y="53"/>
                  <a:pt x="105" y="53"/>
                  <a:pt x="94" y="53"/>
                </a:cubicBezTo>
                <a:cubicBezTo>
                  <a:pt x="83" y="53"/>
                  <a:pt x="82" y="53"/>
                  <a:pt x="77" y="54"/>
                </a:cubicBezTo>
                <a:cubicBezTo>
                  <a:pt x="73" y="54"/>
                  <a:pt x="70" y="55"/>
                  <a:pt x="68" y="56"/>
                </a:cubicBezTo>
                <a:cubicBezTo>
                  <a:pt x="65" y="57"/>
                  <a:pt x="63" y="58"/>
                  <a:pt x="60" y="60"/>
                </a:cubicBezTo>
                <a:cubicBezTo>
                  <a:pt x="58" y="62"/>
                  <a:pt x="57" y="65"/>
                  <a:pt x="56" y="67"/>
                </a:cubicBezTo>
                <a:cubicBezTo>
                  <a:pt x="55" y="70"/>
                  <a:pt x="54" y="73"/>
                  <a:pt x="54" y="77"/>
                </a:cubicBezTo>
                <a:cubicBezTo>
                  <a:pt x="54" y="82"/>
                  <a:pt x="54" y="83"/>
                  <a:pt x="54" y="94"/>
                </a:cubicBezTo>
                <a:cubicBezTo>
                  <a:pt x="54" y="105"/>
                  <a:pt x="54" y="106"/>
                  <a:pt x="54" y="111"/>
                </a:cubicBezTo>
                <a:cubicBezTo>
                  <a:pt x="54" y="115"/>
                  <a:pt x="55" y="118"/>
                  <a:pt x="56" y="121"/>
                </a:cubicBezTo>
                <a:cubicBezTo>
                  <a:pt x="57" y="123"/>
                  <a:pt x="58" y="126"/>
                  <a:pt x="60" y="128"/>
                </a:cubicBezTo>
                <a:cubicBezTo>
                  <a:pt x="63" y="130"/>
                  <a:pt x="65" y="131"/>
                  <a:pt x="68" y="132"/>
                </a:cubicBezTo>
                <a:cubicBezTo>
                  <a:pt x="70" y="133"/>
                  <a:pt x="73" y="134"/>
                  <a:pt x="77" y="134"/>
                </a:cubicBezTo>
                <a:cubicBezTo>
                  <a:pt x="82" y="135"/>
                  <a:pt x="83" y="135"/>
                  <a:pt x="94" y="135"/>
                </a:cubicBezTo>
                <a:cubicBezTo>
                  <a:pt x="105" y="135"/>
                  <a:pt x="107" y="135"/>
                  <a:pt x="111" y="134"/>
                </a:cubicBezTo>
                <a:cubicBezTo>
                  <a:pt x="115" y="134"/>
                  <a:pt x="118" y="133"/>
                  <a:pt x="121" y="132"/>
                </a:cubicBezTo>
                <a:cubicBezTo>
                  <a:pt x="123" y="131"/>
                  <a:pt x="126" y="130"/>
                  <a:pt x="128" y="128"/>
                </a:cubicBezTo>
                <a:cubicBezTo>
                  <a:pt x="130" y="126"/>
                  <a:pt x="132" y="123"/>
                  <a:pt x="133" y="121"/>
                </a:cubicBezTo>
                <a:cubicBezTo>
                  <a:pt x="134" y="118"/>
                  <a:pt x="134" y="115"/>
                  <a:pt x="134" y="111"/>
                </a:cubicBezTo>
                <a:cubicBezTo>
                  <a:pt x="135" y="106"/>
                  <a:pt x="135" y="105"/>
                  <a:pt x="135" y="94"/>
                </a:cubicBezTo>
                <a:cubicBezTo>
                  <a:pt x="135" y="83"/>
                  <a:pt x="135" y="82"/>
                  <a:pt x="134" y="77"/>
                </a:cubicBezTo>
                <a:cubicBezTo>
                  <a:pt x="134" y="73"/>
                  <a:pt x="134" y="70"/>
                  <a:pt x="133" y="67"/>
                </a:cubicBezTo>
                <a:close/>
                <a:moveTo>
                  <a:pt x="127" y="110"/>
                </a:moveTo>
                <a:cubicBezTo>
                  <a:pt x="127" y="114"/>
                  <a:pt x="126" y="117"/>
                  <a:pt x="126" y="118"/>
                </a:cubicBezTo>
                <a:cubicBezTo>
                  <a:pt x="125" y="120"/>
                  <a:pt x="124" y="121"/>
                  <a:pt x="123" y="123"/>
                </a:cubicBezTo>
                <a:cubicBezTo>
                  <a:pt x="121" y="124"/>
                  <a:pt x="120" y="125"/>
                  <a:pt x="118" y="126"/>
                </a:cubicBezTo>
                <a:cubicBezTo>
                  <a:pt x="117" y="126"/>
                  <a:pt x="114" y="127"/>
                  <a:pt x="111" y="127"/>
                </a:cubicBezTo>
                <a:cubicBezTo>
                  <a:pt x="106" y="127"/>
                  <a:pt x="105" y="127"/>
                  <a:pt x="94" y="127"/>
                </a:cubicBezTo>
                <a:cubicBezTo>
                  <a:pt x="83" y="127"/>
                  <a:pt x="82" y="127"/>
                  <a:pt x="78" y="127"/>
                </a:cubicBezTo>
                <a:cubicBezTo>
                  <a:pt x="74" y="127"/>
                  <a:pt x="72" y="126"/>
                  <a:pt x="70" y="126"/>
                </a:cubicBezTo>
                <a:cubicBezTo>
                  <a:pt x="68" y="125"/>
                  <a:pt x="67" y="124"/>
                  <a:pt x="66" y="123"/>
                </a:cubicBezTo>
                <a:cubicBezTo>
                  <a:pt x="64" y="121"/>
                  <a:pt x="63" y="120"/>
                  <a:pt x="62" y="118"/>
                </a:cubicBezTo>
                <a:cubicBezTo>
                  <a:pt x="62" y="117"/>
                  <a:pt x="61" y="114"/>
                  <a:pt x="61" y="110"/>
                </a:cubicBezTo>
                <a:cubicBezTo>
                  <a:pt x="61" y="106"/>
                  <a:pt x="61" y="105"/>
                  <a:pt x="61" y="94"/>
                </a:cubicBezTo>
                <a:cubicBezTo>
                  <a:pt x="61" y="83"/>
                  <a:pt x="61" y="82"/>
                  <a:pt x="61" y="78"/>
                </a:cubicBezTo>
                <a:cubicBezTo>
                  <a:pt x="61" y="74"/>
                  <a:pt x="62" y="72"/>
                  <a:pt x="62" y="70"/>
                </a:cubicBezTo>
                <a:cubicBezTo>
                  <a:pt x="63" y="68"/>
                  <a:pt x="64" y="67"/>
                  <a:pt x="66" y="65"/>
                </a:cubicBezTo>
                <a:cubicBezTo>
                  <a:pt x="67" y="64"/>
                  <a:pt x="68" y="63"/>
                  <a:pt x="70" y="62"/>
                </a:cubicBezTo>
                <a:cubicBezTo>
                  <a:pt x="72" y="62"/>
                  <a:pt x="74" y="61"/>
                  <a:pt x="78" y="61"/>
                </a:cubicBezTo>
                <a:cubicBezTo>
                  <a:pt x="82" y="61"/>
                  <a:pt x="83" y="61"/>
                  <a:pt x="94" y="61"/>
                </a:cubicBezTo>
                <a:cubicBezTo>
                  <a:pt x="105" y="61"/>
                  <a:pt x="106" y="61"/>
                  <a:pt x="111" y="61"/>
                </a:cubicBezTo>
                <a:cubicBezTo>
                  <a:pt x="114" y="61"/>
                  <a:pt x="117" y="62"/>
                  <a:pt x="118" y="62"/>
                </a:cubicBezTo>
                <a:cubicBezTo>
                  <a:pt x="120" y="63"/>
                  <a:pt x="121" y="64"/>
                  <a:pt x="123" y="65"/>
                </a:cubicBezTo>
                <a:cubicBezTo>
                  <a:pt x="124" y="67"/>
                  <a:pt x="125" y="68"/>
                  <a:pt x="126" y="70"/>
                </a:cubicBezTo>
                <a:cubicBezTo>
                  <a:pt x="126" y="72"/>
                  <a:pt x="127" y="74"/>
                  <a:pt x="127" y="78"/>
                </a:cubicBezTo>
                <a:cubicBezTo>
                  <a:pt x="127" y="82"/>
                  <a:pt x="127" y="83"/>
                  <a:pt x="127" y="94"/>
                </a:cubicBezTo>
                <a:cubicBezTo>
                  <a:pt x="127" y="105"/>
                  <a:pt x="127" y="106"/>
                  <a:pt x="127" y="110"/>
                </a:cubicBezTo>
                <a:close/>
                <a:moveTo>
                  <a:pt x="94" y="73"/>
                </a:moveTo>
                <a:cubicBezTo>
                  <a:pt x="83" y="73"/>
                  <a:pt x="73" y="82"/>
                  <a:pt x="73" y="94"/>
                </a:cubicBezTo>
                <a:cubicBezTo>
                  <a:pt x="73" y="106"/>
                  <a:pt x="83" y="115"/>
                  <a:pt x="94" y="115"/>
                </a:cubicBezTo>
                <a:cubicBezTo>
                  <a:pt x="106" y="115"/>
                  <a:pt x="115" y="106"/>
                  <a:pt x="115" y="94"/>
                </a:cubicBezTo>
                <a:cubicBezTo>
                  <a:pt x="115" y="82"/>
                  <a:pt x="106" y="73"/>
                  <a:pt x="94" y="73"/>
                </a:cubicBezTo>
                <a:close/>
                <a:moveTo>
                  <a:pt x="94" y="108"/>
                </a:moveTo>
                <a:cubicBezTo>
                  <a:pt x="87" y="108"/>
                  <a:pt x="81" y="101"/>
                  <a:pt x="81" y="94"/>
                </a:cubicBezTo>
                <a:cubicBezTo>
                  <a:pt x="81" y="87"/>
                  <a:pt x="87" y="80"/>
                  <a:pt x="94" y="80"/>
                </a:cubicBezTo>
                <a:cubicBezTo>
                  <a:pt x="102" y="80"/>
                  <a:pt x="108" y="87"/>
                  <a:pt x="108" y="94"/>
                </a:cubicBezTo>
                <a:cubicBezTo>
                  <a:pt x="108" y="101"/>
                  <a:pt x="102" y="108"/>
                  <a:pt x="94" y="108"/>
                </a:cubicBezTo>
                <a:close/>
                <a:moveTo>
                  <a:pt x="121" y="72"/>
                </a:moveTo>
                <a:cubicBezTo>
                  <a:pt x="121" y="75"/>
                  <a:pt x="118" y="77"/>
                  <a:pt x="116" y="77"/>
                </a:cubicBezTo>
                <a:cubicBezTo>
                  <a:pt x="113" y="77"/>
                  <a:pt x="111" y="75"/>
                  <a:pt x="111" y="72"/>
                </a:cubicBezTo>
                <a:cubicBezTo>
                  <a:pt x="111" y="70"/>
                  <a:pt x="113" y="67"/>
                  <a:pt x="116" y="67"/>
                </a:cubicBezTo>
                <a:cubicBezTo>
                  <a:pt x="118" y="67"/>
                  <a:pt x="121" y="70"/>
                  <a:pt x="121" y="72"/>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7" name="Google Shape;1447;p11"/>
          <p:cNvSpPr/>
          <p:nvPr/>
        </p:nvSpPr>
        <p:spPr>
          <a:xfrm>
            <a:off x="3507841" y="4679069"/>
            <a:ext cx="359314" cy="360918"/>
          </a:xfrm>
          <a:custGeom>
            <a:rect b="b" l="l" r="r" t="t"/>
            <a:pathLst>
              <a:path extrusionOk="0" h="187" w="187">
                <a:moveTo>
                  <a:pt x="59" y="77"/>
                </a:moveTo>
                <a:cubicBezTo>
                  <a:pt x="75" y="77"/>
                  <a:pt x="75" y="77"/>
                  <a:pt x="75" y="77"/>
                </a:cubicBezTo>
                <a:cubicBezTo>
                  <a:pt x="75" y="127"/>
                  <a:pt x="75" y="127"/>
                  <a:pt x="75" y="127"/>
                </a:cubicBezTo>
                <a:cubicBezTo>
                  <a:pt x="59" y="127"/>
                  <a:pt x="59" y="127"/>
                  <a:pt x="59" y="127"/>
                </a:cubicBezTo>
                <a:lnTo>
                  <a:pt x="59" y="77"/>
                </a:lnTo>
                <a:close/>
                <a:moveTo>
                  <a:pt x="118" y="76"/>
                </a:moveTo>
                <a:cubicBezTo>
                  <a:pt x="109" y="76"/>
                  <a:pt x="103" y="81"/>
                  <a:pt x="102" y="85"/>
                </a:cubicBezTo>
                <a:cubicBezTo>
                  <a:pt x="102" y="77"/>
                  <a:pt x="102" y="77"/>
                  <a:pt x="102" y="77"/>
                </a:cubicBezTo>
                <a:cubicBezTo>
                  <a:pt x="84" y="77"/>
                  <a:pt x="84" y="77"/>
                  <a:pt x="84" y="77"/>
                </a:cubicBezTo>
                <a:cubicBezTo>
                  <a:pt x="85" y="81"/>
                  <a:pt x="84" y="127"/>
                  <a:pt x="84" y="127"/>
                </a:cubicBezTo>
                <a:cubicBezTo>
                  <a:pt x="102" y="127"/>
                  <a:pt x="102" y="127"/>
                  <a:pt x="102" y="127"/>
                </a:cubicBezTo>
                <a:cubicBezTo>
                  <a:pt x="102" y="100"/>
                  <a:pt x="102" y="100"/>
                  <a:pt x="102" y="100"/>
                </a:cubicBezTo>
                <a:cubicBezTo>
                  <a:pt x="102" y="98"/>
                  <a:pt x="102" y="97"/>
                  <a:pt x="103" y="96"/>
                </a:cubicBezTo>
                <a:cubicBezTo>
                  <a:pt x="104" y="93"/>
                  <a:pt x="107" y="90"/>
                  <a:pt x="111" y="90"/>
                </a:cubicBezTo>
                <a:cubicBezTo>
                  <a:pt x="118" y="90"/>
                  <a:pt x="120" y="94"/>
                  <a:pt x="120" y="101"/>
                </a:cubicBezTo>
                <a:cubicBezTo>
                  <a:pt x="120" y="127"/>
                  <a:pt x="120" y="127"/>
                  <a:pt x="120" y="127"/>
                </a:cubicBezTo>
                <a:cubicBezTo>
                  <a:pt x="138" y="127"/>
                  <a:pt x="138" y="127"/>
                  <a:pt x="138" y="127"/>
                </a:cubicBezTo>
                <a:cubicBezTo>
                  <a:pt x="138" y="99"/>
                  <a:pt x="138" y="99"/>
                  <a:pt x="138" y="99"/>
                </a:cubicBezTo>
                <a:cubicBezTo>
                  <a:pt x="138" y="83"/>
                  <a:pt x="130" y="76"/>
                  <a:pt x="118" y="76"/>
                </a:cubicBezTo>
                <a:close/>
                <a:moveTo>
                  <a:pt x="66" y="53"/>
                </a:moveTo>
                <a:cubicBezTo>
                  <a:pt x="61" y="53"/>
                  <a:pt x="57" y="57"/>
                  <a:pt x="57" y="62"/>
                </a:cubicBezTo>
                <a:cubicBezTo>
                  <a:pt x="57" y="67"/>
                  <a:pt x="61" y="70"/>
                  <a:pt x="66" y="70"/>
                </a:cubicBezTo>
                <a:cubicBezTo>
                  <a:pt x="66" y="70"/>
                  <a:pt x="66" y="70"/>
                  <a:pt x="66" y="70"/>
                </a:cubicBezTo>
                <a:cubicBezTo>
                  <a:pt x="72" y="70"/>
                  <a:pt x="76" y="66"/>
                  <a:pt x="76" y="62"/>
                </a:cubicBezTo>
                <a:cubicBezTo>
                  <a:pt x="76" y="57"/>
                  <a:pt x="72" y="53"/>
                  <a:pt x="66" y="53"/>
                </a:cubicBezTo>
                <a:close/>
                <a:moveTo>
                  <a:pt x="155" y="152"/>
                </a:moveTo>
                <a:cubicBezTo>
                  <a:pt x="123" y="186"/>
                  <a:pt x="69" y="187"/>
                  <a:pt x="35" y="155"/>
                </a:cubicBezTo>
                <a:cubicBezTo>
                  <a:pt x="1" y="122"/>
                  <a:pt x="0" y="69"/>
                  <a:pt x="32" y="35"/>
                </a:cubicBezTo>
                <a:cubicBezTo>
                  <a:pt x="65" y="1"/>
                  <a:pt x="118" y="0"/>
                  <a:pt x="152" y="32"/>
                </a:cubicBezTo>
                <a:cubicBezTo>
                  <a:pt x="186" y="64"/>
                  <a:pt x="187" y="118"/>
                  <a:pt x="155" y="152"/>
                </a:cubicBezTo>
                <a:close/>
                <a:moveTo>
                  <a:pt x="148" y="37"/>
                </a:moveTo>
                <a:cubicBezTo>
                  <a:pt x="117" y="7"/>
                  <a:pt x="67" y="8"/>
                  <a:pt x="37" y="39"/>
                </a:cubicBezTo>
                <a:cubicBezTo>
                  <a:pt x="7" y="71"/>
                  <a:pt x="8" y="120"/>
                  <a:pt x="39" y="150"/>
                </a:cubicBezTo>
                <a:cubicBezTo>
                  <a:pt x="71" y="180"/>
                  <a:pt x="121" y="179"/>
                  <a:pt x="151" y="148"/>
                </a:cubicBezTo>
                <a:cubicBezTo>
                  <a:pt x="181" y="116"/>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8" name="Google Shape;1448;p11"/>
          <p:cNvSpPr/>
          <p:nvPr/>
        </p:nvSpPr>
        <p:spPr>
          <a:xfrm>
            <a:off x="3999926" y="4678083"/>
            <a:ext cx="359969" cy="362890"/>
          </a:xfrm>
          <a:custGeom>
            <a:rect b="b" l="l" r="r" t="t"/>
            <a:pathLst>
              <a:path extrusionOk="0" h="188" w="187">
                <a:moveTo>
                  <a:pt x="104" y="117"/>
                </a:moveTo>
                <a:cubicBezTo>
                  <a:pt x="108" y="117"/>
                  <a:pt x="113" y="117"/>
                  <a:pt x="116" y="114"/>
                </a:cubicBezTo>
                <a:cubicBezTo>
                  <a:pt x="116" y="125"/>
                  <a:pt x="116" y="125"/>
                  <a:pt x="116" y="125"/>
                </a:cubicBezTo>
                <a:cubicBezTo>
                  <a:pt x="113" y="126"/>
                  <a:pt x="110" y="127"/>
                  <a:pt x="107" y="128"/>
                </a:cubicBezTo>
                <a:cubicBezTo>
                  <a:pt x="105" y="128"/>
                  <a:pt x="102" y="129"/>
                  <a:pt x="99" y="129"/>
                </a:cubicBezTo>
                <a:cubicBezTo>
                  <a:pt x="96" y="129"/>
                  <a:pt x="93" y="128"/>
                  <a:pt x="90" y="127"/>
                </a:cubicBezTo>
                <a:cubicBezTo>
                  <a:pt x="88" y="127"/>
                  <a:pt x="86" y="125"/>
                  <a:pt x="84" y="124"/>
                </a:cubicBezTo>
                <a:cubicBezTo>
                  <a:pt x="82" y="122"/>
                  <a:pt x="81" y="121"/>
                  <a:pt x="80" y="119"/>
                </a:cubicBezTo>
                <a:cubicBezTo>
                  <a:pt x="79" y="118"/>
                  <a:pt x="79" y="115"/>
                  <a:pt x="79" y="112"/>
                </a:cubicBezTo>
                <a:cubicBezTo>
                  <a:pt x="79" y="90"/>
                  <a:pt x="79" y="90"/>
                  <a:pt x="79" y="90"/>
                </a:cubicBezTo>
                <a:cubicBezTo>
                  <a:pt x="70" y="90"/>
                  <a:pt x="70" y="90"/>
                  <a:pt x="70" y="90"/>
                </a:cubicBezTo>
                <a:cubicBezTo>
                  <a:pt x="70" y="78"/>
                  <a:pt x="70" y="78"/>
                  <a:pt x="70" y="78"/>
                </a:cubicBezTo>
                <a:cubicBezTo>
                  <a:pt x="73" y="77"/>
                  <a:pt x="76" y="76"/>
                  <a:pt x="78" y="74"/>
                </a:cubicBezTo>
                <a:cubicBezTo>
                  <a:pt x="80" y="73"/>
                  <a:pt x="81" y="71"/>
                  <a:pt x="83" y="68"/>
                </a:cubicBezTo>
                <a:cubicBezTo>
                  <a:pt x="84" y="66"/>
                  <a:pt x="85" y="63"/>
                  <a:pt x="85" y="59"/>
                </a:cubicBezTo>
                <a:cubicBezTo>
                  <a:pt x="96" y="59"/>
                  <a:pt x="96" y="59"/>
                  <a:pt x="96" y="59"/>
                </a:cubicBezTo>
                <a:cubicBezTo>
                  <a:pt x="96" y="77"/>
                  <a:pt x="96" y="77"/>
                  <a:pt x="96" y="77"/>
                </a:cubicBezTo>
                <a:cubicBezTo>
                  <a:pt x="114" y="77"/>
                  <a:pt x="114" y="77"/>
                  <a:pt x="114" y="77"/>
                </a:cubicBezTo>
                <a:cubicBezTo>
                  <a:pt x="114" y="90"/>
                  <a:pt x="114" y="90"/>
                  <a:pt x="114" y="90"/>
                </a:cubicBezTo>
                <a:cubicBezTo>
                  <a:pt x="96" y="90"/>
                  <a:pt x="96" y="90"/>
                  <a:pt x="96" y="90"/>
                </a:cubicBezTo>
                <a:cubicBezTo>
                  <a:pt x="96" y="90"/>
                  <a:pt x="96" y="113"/>
                  <a:pt x="96" y="113"/>
                </a:cubicBezTo>
                <a:cubicBezTo>
                  <a:pt x="97" y="114"/>
                  <a:pt x="98" y="115"/>
                  <a:pt x="99" y="116"/>
                </a:cubicBezTo>
                <a:cubicBezTo>
                  <a:pt x="100" y="117"/>
                  <a:pt x="102" y="117"/>
                  <a:pt x="104" y="117"/>
                </a:cubicBezTo>
                <a:close/>
                <a:moveTo>
                  <a:pt x="155" y="153"/>
                </a:moveTo>
                <a:cubicBezTo>
                  <a:pt x="122" y="186"/>
                  <a:pt x="69" y="188"/>
                  <a:pt x="35" y="155"/>
                </a:cubicBezTo>
                <a:cubicBezTo>
                  <a:pt x="1" y="123"/>
                  <a:pt x="0" y="69"/>
                  <a:pt x="32" y="35"/>
                </a:cubicBezTo>
                <a:cubicBezTo>
                  <a:pt x="64" y="1"/>
                  <a:pt x="118" y="0"/>
                  <a:pt x="152" y="33"/>
                </a:cubicBezTo>
                <a:cubicBezTo>
                  <a:pt x="186" y="65"/>
                  <a:pt x="187" y="119"/>
                  <a:pt x="155" y="153"/>
                </a:cubicBezTo>
                <a:close/>
                <a:moveTo>
                  <a:pt x="148" y="37"/>
                </a:moveTo>
                <a:cubicBezTo>
                  <a:pt x="116" y="7"/>
                  <a:pt x="66" y="8"/>
                  <a:pt x="36" y="40"/>
                </a:cubicBezTo>
                <a:cubicBezTo>
                  <a:pt x="6" y="71"/>
                  <a:pt x="8" y="121"/>
                  <a:pt x="39" y="151"/>
                </a:cubicBezTo>
                <a:cubicBezTo>
                  <a:pt x="70"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49" name="Google Shape;1449;p11"/>
          <p:cNvSpPr/>
          <p:nvPr/>
        </p:nvSpPr>
        <p:spPr>
          <a:xfrm>
            <a:off x="4492337" y="4679069"/>
            <a:ext cx="361932" cy="360918"/>
          </a:xfrm>
          <a:custGeom>
            <a:rect b="b" l="l" r="r" t="t"/>
            <a:pathLst>
              <a:path extrusionOk="0" h="187" w="188">
                <a:moveTo>
                  <a:pt x="87" y="91"/>
                </a:moveTo>
                <a:cubicBezTo>
                  <a:pt x="88" y="90"/>
                  <a:pt x="90" y="89"/>
                  <a:pt x="91" y="88"/>
                </a:cubicBezTo>
                <a:cubicBezTo>
                  <a:pt x="92" y="86"/>
                  <a:pt x="93" y="84"/>
                  <a:pt x="93" y="81"/>
                </a:cubicBezTo>
                <a:cubicBezTo>
                  <a:pt x="93" y="78"/>
                  <a:pt x="92" y="76"/>
                  <a:pt x="91" y="73"/>
                </a:cubicBezTo>
                <a:cubicBezTo>
                  <a:pt x="88" y="70"/>
                  <a:pt x="84" y="68"/>
                  <a:pt x="78" y="68"/>
                </a:cubicBezTo>
                <a:cubicBezTo>
                  <a:pt x="53" y="68"/>
                  <a:pt x="53" y="68"/>
                  <a:pt x="53" y="68"/>
                </a:cubicBezTo>
                <a:cubicBezTo>
                  <a:pt x="53" y="118"/>
                  <a:pt x="53" y="118"/>
                  <a:pt x="53" y="118"/>
                </a:cubicBezTo>
                <a:cubicBezTo>
                  <a:pt x="76" y="118"/>
                  <a:pt x="76" y="118"/>
                  <a:pt x="76" y="118"/>
                </a:cubicBezTo>
                <a:cubicBezTo>
                  <a:pt x="79" y="118"/>
                  <a:pt x="81" y="117"/>
                  <a:pt x="83" y="117"/>
                </a:cubicBezTo>
                <a:cubicBezTo>
                  <a:pt x="85" y="117"/>
                  <a:pt x="87" y="116"/>
                  <a:pt x="89" y="114"/>
                </a:cubicBezTo>
                <a:cubicBezTo>
                  <a:pt x="90" y="113"/>
                  <a:pt x="91" y="112"/>
                  <a:pt x="92" y="111"/>
                </a:cubicBezTo>
                <a:cubicBezTo>
                  <a:pt x="94" y="108"/>
                  <a:pt x="94" y="106"/>
                  <a:pt x="94" y="103"/>
                </a:cubicBezTo>
                <a:cubicBezTo>
                  <a:pt x="94" y="100"/>
                  <a:pt x="94" y="97"/>
                  <a:pt x="93" y="95"/>
                </a:cubicBezTo>
                <a:cubicBezTo>
                  <a:pt x="91" y="93"/>
                  <a:pt x="89" y="92"/>
                  <a:pt x="87" y="91"/>
                </a:cubicBezTo>
                <a:close/>
                <a:moveTo>
                  <a:pt x="63" y="77"/>
                </a:moveTo>
                <a:cubicBezTo>
                  <a:pt x="74" y="77"/>
                  <a:pt x="74" y="77"/>
                  <a:pt x="74" y="77"/>
                </a:cubicBezTo>
                <a:cubicBezTo>
                  <a:pt x="77" y="77"/>
                  <a:pt x="79" y="77"/>
                  <a:pt x="80" y="78"/>
                </a:cubicBezTo>
                <a:cubicBezTo>
                  <a:pt x="82" y="78"/>
                  <a:pt x="83" y="80"/>
                  <a:pt x="83" y="82"/>
                </a:cubicBezTo>
                <a:cubicBezTo>
                  <a:pt x="83" y="84"/>
                  <a:pt x="82" y="86"/>
                  <a:pt x="81" y="86"/>
                </a:cubicBezTo>
                <a:cubicBezTo>
                  <a:pt x="79" y="87"/>
                  <a:pt x="78" y="88"/>
                  <a:pt x="76" y="88"/>
                </a:cubicBezTo>
                <a:cubicBezTo>
                  <a:pt x="63" y="88"/>
                  <a:pt x="63" y="88"/>
                  <a:pt x="63" y="88"/>
                </a:cubicBezTo>
                <a:lnTo>
                  <a:pt x="63" y="77"/>
                </a:lnTo>
                <a:close/>
                <a:moveTo>
                  <a:pt x="81" y="108"/>
                </a:moveTo>
                <a:cubicBezTo>
                  <a:pt x="79" y="109"/>
                  <a:pt x="78" y="109"/>
                  <a:pt x="76" y="109"/>
                </a:cubicBezTo>
                <a:cubicBezTo>
                  <a:pt x="63" y="109"/>
                  <a:pt x="63" y="109"/>
                  <a:pt x="63" y="109"/>
                </a:cubicBezTo>
                <a:cubicBezTo>
                  <a:pt x="63" y="96"/>
                  <a:pt x="63" y="96"/>
                  <a:pt x="63" y="96"/>
                </a:cubicBezTo>
                <a:cubicBezTo>
                  <a:pt x="76" y="96"/>
                  <a:pt x="76" y="96"/>
                  <a:pt x="76" y="96"/>
                </a:cubicBezTo>
                <a:cubicBezTo>
                  <a:pt x="78" y="96"/>
                  <a:pt x="80" y="96"/>
                  <a:pt x="81" y="97"/>
                </a:cubicBezTo>
                <a:cubicBezTo>
                  <a:pt x="83" y="98"/>
                  <a:pt x="84" y="99"/>
                  <a:pt x="84" y="102"/>
                </a:cubicBezTo>
                <a:cubicBezTo>
                  <a:pt x="84" y="105"/>
                  <a:pt x="83" y="107"/>
                  <a:pt x="81" y="108"/>
                </a:cubicBezTo>
                <a:close/>
                <a:moveTo>
                  <a:pt x="127" y="77"/>
                </a:moveTo>
                <a:cubicBezTo>
                  <a:pt x="105" y="77"/>
                  <a:pt x="105" y="77"/>
                  <a:pt x="105" y="77"/>
                </a:cubicBezTo>
                <a:cubicBezTo>
                  <a:pt x="105" y="71"/>
                  <a:pt x="105" y="71"/>
                  <a:pt x="105" y="71"/>
                </a:cubicBezTo>
                <a:cubicBezTo>
                  <a:pt x="127" y="71"/>
                  <a:pt x="127" y="71"/>
                  <a:pt x="127" y="71"/>
                </a:cubicBezTo>
                <a:lnTo>
                  <a:pt x="127" y="77"/>
                </a:lnTo>
                <a:close/>
                <a:moveTo>
                  <a:pt x="134" y="95"/>
                </a:moveTo>
                <a:cubicBezTo>
                  <a:pt x="134" y="92"/>
                  <a:pt x="133" y="89"/>
                  <a:pt x="131" y="87"/>
                </a:cubicBezTo>
                <a:cubicBezTo>
                  <a:pt x="129" y="85"/>
                  <a:pt x="127" y="83"/>
                  <a:pt x="125" y="82"/>
                </a:cubicBezTo>
                <a:cubicBezTo>
                  <a:pt x="122" y="81"/>
                  <a:pt x="119" y="80"/>
                  <a:pt x="116" y="80"/>
                </a:cubicBezTo>
                <a:cubicBezTo>
                  <a:pt x="111" y="80"/>
                  <a:pt x="106" y="82"/>
                  <a:pt x="103" y="85"/>
                </a:cubicBezTo>
                <a:cubicBezTo>
                  <a:pt x="99" y="89"/>
                  <a:pt x="98" y="93"/>
                  <a:pt x="98" y="100"/>
                </a:cubicBezTo>
                <a:cubicBezTo>
                  <a:pt x="98" y="107"/>
                  <a:pt x="100" y="111"/>
                  <a:pt x="103" y="114"/>
                </a:cubicBezTo>
                <a:cubicBezTo>
                  <a:pt x="107" y="117"/>
                  <a:pt x="111" y="119"/>
                  <a:pt x="116" y="119"/>
                </a:cubicBezTo>
                <a:cubicBezTo>
                  <a:pt x="122" y="119"/>
                  <a:pt x="127" y="117"/>
                  <a:pt x="130" y="114"/>
                </a:cubicBezTo>
                <a:cubicBezTo>
                  <a:pt x="132" y="111"/>
                  <a:pt x="134" y="109"/>
                  <a:pt x="134" y="107"/>
                </a:cubicBezTo>
                <a:cubicBezTo>
                  <a:pt x="124" y="107"/>
                  <a:pt x="124" y="107"/>
                  <a:pt x="124" y="107"/>
                </a:cubicBezTo>
                <a:cubicBezTo>
                  <a:pt x="123" y="108"/>
                  <a:pt x="123" y="109"/>
                  <a:pt x="122" y="109"/>
                </a:cubicBezTo>
                <a:cubicBezTo>
                  <a:pt x="121" y="111"/>
                  <a:pt x="119" y="111"/>
                  <a:pt x="117" y="111"/>
                </a:cubicBezTo>
                <a:cubicBezTo>
                  <a:pt x="115" y="111"/>
                  <a:pt x="113" y="111"/>
                  <a:pt x="111" y="110"/>
                </a:cubicBezTo>
                <a:cubicBezTo>
                  <a:pt x="109" y="108"/>
                  <a:pt x="108" y="106"/>
                  <a:pt x="107" y="102"/>
                </a:cubicBezTo>
                <a:cubicBezTo>
                  <a:pt x="134" y="102"/>
                  <a:pt x="134" y="102"/>
                  <a:pt x="134" y="102"/>
                </a:cubicBezTo>
                <a:cubicBezTo>
                  <a:pt x="134" y="99"/>
                  <a:pt x="134" y="96"/>
                  <a:pt x="134" y="95"/>
                </a:cubicBezTo>
                <a:close/>
                <a:moveTo>
                  <a:pt x="108" y="96"/>
                </a:moveTo>
                <a:cubicBezTo>
                  <a:pt x="108" y="93"/>
                  <a:pt x="109" y="91"/>
                  <a:pt x="110" y="90"/>
                </a:cubicBezTo>
                <a:cubicBezTo>
                  <a:pt x="112" y="89"/>
                  <a:pt x="114" y="88"/>
                  <a:pt x="116" y="88"/>
                </a:cubicBezTo>
                <a:cubicBezTo>
                  <a:pt x="118" y="88"/>
                  <a:pt x="120" y="89"/>
                  <a:pt x="122" y="90"/>
                </a:cubicBezTo>
                <a:cubicBezTo>
                  <a:pt x="123" y="91"/>
                  <a:pt x="124" y="93"/>
                  <a:pt x="124" y="96"/>
                </a:cubicBezTo>
                <a:lnTo>
                  <a:pt x="108" y="96"/>
                </a:lnTo>
                <a:close/>
                <a:moveTo>
                  <a:pt x="152" y="32"/>
                </a:moveTo>
                <a:cubicBezTo>
                  <a:pt x="119" y="0"/>
                  <a:pt x="65" y="1"/>
                  <a:pt x="33" y="35"/>
                </a:cubicBezTo>
                <a:cubicBezTo>
                  <a:pt x="0" y="69"/>
                  <a:pt x="1" y="123"/>
                  <a:pt x="35" y="155"/>
                </a:cubicBezTo>
                <a:cubicBezTo>
                  <a:pt x="69" y="187"/>
                  <a:pt x="123" y="186"/>
                  <a:pt x="155" y="152"/>
                </a:cubicBezTo>
                <a:cubicBezTo>
                  <a:pt x="188" y="118"/>
                  <a:pt x="186" y="65"/>
                  <a:pt x="152" y="32"/>
                </a:cubicBezTo>
                <a:close/>
                <a:moveTo>
                  <a:pt x="151" y="148"/>
                </a:moveTo>
                <a:cubicBezTo>
                  <a:pt x="121" y="179"/>
                  <a:pt x="71" y="180"/>
                  <a:pt x="40" y="150"/>
                </a:cubicBezTo>
                <a:cubicBezTo>
                  <a:pt x="8" y="120"/>
                  <a:pt x="7" y="71"/>
                  <a:pt x="37" y="39"/>
                </a:cubicBezTo>
                <a:cubicBezTo>
                  <a:pt x="67" y="8"/>
                  <a:pt x="117" y="7"/>
                  <a:pt x="148" y="37"/>
                </a:cubicBezTo>
                <a:cubicBezTo>
                  <a:pt x="180" y="67"/>
                  <a:pt x="181" y="116"/>
                  <a:pt x="151" y="148"/>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0" name="Google Shape;1450;p11"/>
          <p:cNvSpPr/>
          <p:nvPr/>
        </p:nvSpPr>
        <p:spPr>
          <a:xfrm>
            <a:off x="4986058" y="4678083"/>
            <a:ext cx="359314" cy="362890"/>
          </a:xfrm>
          <a:custGeom>
            <a:rect b="b" l="l" r="r" t="t"/>
            <a:pathLst>
              <a:path extrusionOk="0" h="188" w="187">
                <a:moveTo>
                  <a:pt x="131" y="78"/>
                </a:moveTo>
                <a:cubicBezTo>
                  <a:pt x="130" y="76"/>
                  <a:pt x="129" y="74"/>
                  <a:pt x="127" y="71"/>
                </a:cubicBezTo>
                <a:cubicBezTo>
                  <a:pt x="126" y="69"/>
                  <a:pt x="124" y="67"/>
                  <a:pt x="122" y="65"/>
                </a:cubicBezTo>
                <a:cubicBezTo>
                  <a:pt x="120" y="64"/>
                  <a:pt x="118" y="62"/>
                  <a:pt x="116" y="60"/>
                </a:cubicBezTo>
                <a:cubicBezTo>
                  <a:pt x="114" y="59"/>
                  <a:pt x="112" y="58"/>
                  <a:pt x="109" y="57"/>
                </a:cubicBezTo>
                <a:cubicBezTo>
                  <a:pt x="107" y="56"/>
                  <a:pt x="104" y="55"/>
                  <a:pt x="102" y="54"/>
                </a:cubicBezTo>
                <a:cubicBezTo>
                  <a:pt x="99" y="54"/>
                  <a:pt x="96" y="53"/>
                  <a:pt x="94" y="53"/>
                </a:cubicBezTo>
                <a:cubicBezTo>
                  <a:pt x="91" y="53"/>
                  <a:pt x="88" y="54"/>
                  <a:pt x="85" y="54"/>
                </a:cubicBezTo>
                <a:cubicBezTo>
                  <a:pt x="83" y="55"/>
                  <a:pt x="80" y="56"/>
                  <a:pt x="78" y="57"/>
                </a:cubicBezTo>
                <a:cubicBezTo>
                  <a:pt x="75" y="58"/>
                  <a:pt x="73" y="59"/>
                  <a:pt x="71" y="60"/>
                </a:cubicBezTo>
                <a:cubicBezTo>
                  <a:pt x="69" y="62"/>
                  <a:pt x="67" y="64"/>
                  <a:pt x="65" y="65"/>
                </a:cubicBezTo>
                <a:cubicBezTo>
                  <a:pt x="63" y="67"/>
                  <a:pt x="61" y="69"/>
                  <a:pt x="60" y="71"/>
                </a:cubicBezTo>
                <a:cubicBezTo>
                  <a:pt x="58" y="74"/>
                  <a:pt x="57" y="76"/>
                  <a:pt x="56" y="78"/>
                </a:cubicBezTo>
                <a:cubicBezTo>
                  <a:pt x="55" y="81"/>
                  <a:pt x="54" y="83"/>
                  <a:pt x="54" y="86"/>
                </a:cubicBezTo>
                <a:cubicBezTo>
                  <a:pt x="53" y="89"/>
                  <a:pt x="53" y="91"/>
                  <a:pt x="53" y="94"/>
                </a:cubicBezTo>
                <a:cubicBezTo>
                  <a:pt x="53" y="97"/>
                  <a:pt x="53" y="100"/>
                  <a:pt x="54" y="102"/>
                </a:cubicBezTo>
                <a:cubicBezTo>
                  <a:pt x="54" y="105"/>
                  <a:pt x="55" y="107"/>
                  <a:pt x="56" y="110"/>
                </a:cubicBezTo>
                <a:cubicBezTo>
                  <a:pt x="57" y="112"/>
                  <a:pt x="58" y="115"/>
                  <a:pt x="60" y="117"/>
                </a:cubicBezTo>
                <a:cubicBezTo>
                  <a:pt x="61" y="119"/>
                  <a:pt x="63" y="121"/>
                  <a:pt x="65" y="123"/>
                </a:cubicBezTo>
                <a:cubicBezTo>
                  <a:pt x="67" y="125"/>
                  <a:pt x="69" y="126"/>
                  <a:pt x="71" y="128"/>
                </a:cubicBezTo>
                <a:cubicBezTo>
                  <a:pt x="73" y="129"/>
                  <a:pt x="75" y="130"/>
                  <a:pt x="78" y="131"/>
                </a:cubicBezTo>
                <a:cubicBezTo>
                  <a:pt x="80" y="132"/>
                  <a:pt x="83" y="133"/>
                  <a:pt x="85" y="134"/>
                </a:cubicBezTo>
                <a:cubicBezTo>
                  <a:pt x="88" y="134"/>
                  <a:pt x="91" y="135"/>
                  <a:pt x="94" y="135"/>
                </a:cubicBezTo>
                <a:cubicBezTo>
                  <a:pt x="96" y="135"/>
                  <a:pt x="99" y="134"/>
                  <a:pt x="102" y="134"/>
                </a:cubicBezTo>
                <a:cubicBezTo>
                  <a:pt x="104" y="133"/>
                  <a:pt x="107" y="132"/>
                  <a:pt x="109" y="131"/>
                </a:cubicBezTo>
                <a:cubicBezTo>
                  <a:pt x="112" y="130"/>
                  <a:pt x="114" y="129"/>
                  <a:pt x="116" y="128"/>
                </a:cubicBezTo>
                <a:cubicBezTo>
                  <a:pt x="118" y="126"/>
                  <a:pt x="120" y="125"/>
                  <a:pt x="122" y="123"/>
                </a:cubicBezTo>
                <a:cubicBezTo>
                  <a:pt x="124" y="121"/>
                  <a:pt x="126" y="119"/>
                  <a:pt x="127" y="117"/>
                </a:cubicBezTo>
                <a:cubicBezTo>
                  <a:pt x="129" y="115"/>
                  <a:pt x="130" y="112"/>
                  <a:pt x="131" y="110"/>
                </a:cubicBezTo>
                <a:cubicBezTo>
                  <a:pt x="132" y="107"/>
                  <a:pt x="133" y="105"/>
                  <a:pt x="133" y="102"/>
                </a:cubicBezTo>
                <a:cubicBezTo>
                  <a:pt x="134" y="100"/>
                  <a:pt x="134" y="97"/>
                  <a:pt x="134" y="94"/>
                </a:cubicBezTo>
                <a:cubicBezTo>
                  <a:pt x="134" y="91"/>
                  <a:pt x="134" y="89"/>
                  <a:pt x="133" y="86"/>
                </a:cubicBezTo>
                <a:cubicBezTo>
                  <a:pt x="133" y="83"/>
                  <a:pt x="132" y="81"/>
                  <a:pt x="131" y="78"/>
                </a:cubicBezTo>
                <a:close/>
                <a:moveTo>
                  <a:pt x="94" y="59"/>
                </a:moveTo>
                <a:cubicBezTo>
                  <a:pt x="102" y="59"/>
                  <a:pt x="110" y="63"/>
                  <a:pt x="116" y="68"/>
                </a:cubicBezTo>
                <a:cubicBezTo>
                  <a:pt x="116" y="68"/>
                  <a:pt x="111" y="76"/>
                  <a:pt x="98" y="81"/>
                </a:cubicBezTo>
                <a:cubicBezTo>
                  <a:pt x="92" y="70"/>
                  <a:pt x="86" y="61"/>
                  <a:pt x="85" y="60"/>
                </a:cubicBezTo>
                <a:cubicBezTo>
                  <a:pt x="88" y="60"/>
                  <a:pt x="91" y="59"/>
                  <a:pt x="94" y="59"/>
                </a:cubicBezTo>
                <a:close/>
                <a:moveTo>
                  <a:pt x="85" y="60"/>
                </a:moveTo>
                <a:cubicBezTo>
                  <a:pt x="85" y="60"/>
                  <a:pt x="85" y="60"/>
                  <a:pt x="85" y="60"/>
                </a:cubicBezTo>
                <a:cubicBezTo>
                  <a:pt x="85" y="60"/>
                  <a:pt x="85" y="60"/>
                  <a:pt x="85" y="60"/>
                </a:cubicBezTo>
                <a:cubicBezTo>
                  <a:pt x="85" y="60"/>
                  <a:pt x="85" y="60"/>
                  <a:pt x="85" y="60"/>
                </a:cubicBezTo>
                <a:close/>
                <a:moveTo>
                  <a:pt x="79" y="63"/>
                </a:moveTo>
                <a:cubicBezTo>
                  <a:pt x="79" y="63"/>
                  <a:pt x="86" y="72"/>
                  <a:pt x="92" y="83"/>
                </a:cubicBezTo>
                <a:cubicBezTo>
                  <a:pt x="75" y="87"/>
                  <a:pt x="61" y="87"/>
                  <a:pt x="60" y="87"/>
                </a:cubicBezTo>
                <a:cubicBezTo>
                  <a:pt x="62" y="76"/>
                  <a:pt x="69" y="67"/>
                  <a:pt x="79" y="63"/>
                </a:cubicBezTo>
                <a:close/>
                <a:moveTo>
                  <a:pt x="68" y="117"/>
                </a:moveTo>
                <a:cubicBezTo>
                  <a:pt x="62" y="111"/>
                  <a:pt x="59" y="103"/>
                  <a:pt x="59" y="94"/>
                </a:cubicBezTo>
                <a:cubicBezTo>
                  <a:pt x="59" y="94"/>
                  <a:pt x="59" y="93"/>
                  <a:pt x="59" y="93"/>
                </a:cubicBezTo>
                <a:cubicBezTo>
                  <a:pt x="60" y="93"/>
                  <a:pt x="77" y="93"/>
                  <a:pt x="94" y="88"/>
                </a:cubicBezTo>
                <a:cubicBezTo>
                  <a:pt x="95" y="90"/>
                  <a:pt x="96" y="92"/>
                  <a:pt x="97" y="94"/>
                </a:cubicBezTo>
                <a:cubicBezTo>
                  <a:pt x="97" y="94"/>
                  <a:pt x="96" y="94"/>
                  <a:pt x="96" y="94"/>
                </a:cubicBezTo>
                <a:cubicBezTo>
                  <a:pt x="77" y="100"/>
                  <a:pt x="68" y="117"/>
                  <a:pt x="68" y="117"/>
                </a:cubicBezTo>
                <a:cubicBezTo>
                  <a:pt x="68" y="117"/>
                  <a:pt x="68" y="117"/>
                  <a:pt x="68" y="117"/>
                </a:cubicBezTo>
                <a:close/>
                <a:moveTo>
                  <a:pt x="94" y="129"/>
                </a:moveTo>
                <a:cubicBezTo>
                  <a:pt x="85" y="129"/>
                  <a:pt x="78" y="126"/>
                  <a:pt x="72" y="121"/>
                </a:cubicBezTo>
                <a:cubicBezTo>
                  <a:pt x="72" y="121"/>
                  <a:pt x="72" y="121"/>
                  <a:pt x="72" y="121"/>
                </a:cubicBezTo>
                <a:cubicBezTo>
                  <a:pt x="72" y="121"/>
                  <a:pt x="72" y="121"/>
                  <a:pt x="72" y="121"/>
                </a:cubicBezTo>
                <a:cubicBezTo>
                  <a:pt x="72" y="121"/>
                  <a:pt x="72" y="121"/>
                  <a:pt x="72" y="121"/>
                </a:cubicBezTo>
                <a:cubicBezTo>
                  <a:pt x="72" y="121"/>
                  <a:pt x="79" y="107"/>
                  <a:pt x="99" y="100"/>
                </a:cubicBezTo>
                <a:cubicBezTo>
                  <a:pt x="99" y="100"/>
                  <a:pt x="100" y="100"/>
                  <a:pt x="100" y="100"/>
                </a:cubicBezTo>
                <a:cubicBezTo>
                  <a:pt x="105" y="112"/>
                  <a:pt x="107" y="123"/>
                  <a:pt x="107" y="126"/>
                </a:cubicBezTo>
                <a:cubicBezTo>
                  <a:pt x="103" y="128"/>
                  <a:pt x="98" y="129"/>
                  <a:pt x="94" y="129"/>
                </a:cubicBezTo>
                <a:close/>
                <a:moveTo>
                  <a:pt x="113" y="123"/>
                </a:moveTo>
                <a:cubicBezTo>
                  <a:pt x="113" y="121"/>
                  <a:pt x="111" y="111"/>
                  <a:pt x="106" y="98"/>
                </a:cubicBezTo>
                <a:cubicBezTo>
                  <a:pt x="117" y="96"/>
                  <a:pt x="127" y="99"/>
                  <a:pt x="128" y="100"/>
                </a:cubicBezTo>
                <a:cubicBezTo>
                  <a:pt x="126" y="109"/>
                  <a:pt x="121" y="118"/>
                  <a:pt x="113" y="123"/>
                </a:cubicBezTo>
                <a:close/>
                <a:moveTo>
                  <a:pt x="104" y="93"/>
                </a:moveTo>
                <a:cubicBezTo>
                  <a:pt x="104" y="92"/>
                  <a:pt x="104" y="91"/>
                  <a:pt x="103" y="91"/>
                </a:cubicBezTo>
                <a:cubicBezTo>
                  <a:pt x="103" y="89"/>
                  <a:pt x="102" y="87"/>
                  <a:pt x="101" y="86"/>
                </a:cubicBezTo>
                <a:cubicBezTo>
                  <a:pt x="115" y="80"/>
                  <a:pt x="120" y="72"/>
                  <a:pt x="120" y="72"/>
                </a:cubicBezTo>
                <a:cubicBezTo>
                  <a:pt x="125" y="78"/>
                  <a:pt x="128" y="85"/>
                  <a:pt x="128" y="94"/>
                </a:cubicBezTo>
                <a:cubicBezTo>
                  <a:pt x="128" y="94"/>
                  <a:pt x="116" y="91"/>
                  <a:pt x="104" y="93"/>
                </a:cubicBezTo>
                <a:close/>
                <a:moveTo>
                  <a:pt x="152" y="33"/>
                </a:moveTo>
                <a:cubicBezTo>
                  <a:pt x="118" y="0"/>
                  <a:pt x="64" y="2"/>
                  <a:pt x="32" y="35"/>
                </a:cubicBezTo>
                <a:cubicBezTo>
                  <a:pt x="0" y="69"/>
                  <a:pt x="1" y="123"/>
                  <a:pt x="35" y="155"/>
                </a:cubicBezTo>
                <a:cubicBezTo>
                  <a:pt x="69" y="188"/>
                  <a:pt x="123" y="186"/>
                  <a:pt x="155" y="153"/>
                </a:cubicBezTo>
                <a:cubicBezTo>
                  <a:pt x="187" y="119"/>
                  <a:pt x="186" y="65"/>
                  <a:pt x="152" y="33"/>
                </a:cubicBezTo>
                <a:close/>
                <a:moveTo>
                  <a:pt x="150" y="148"/>
                </a:moveTo>
                <a:cubicBezTo>
                  <a:pt x="120" y="180"/>
                  <a:pt x="71" y="181"/>
                  <a:pt x="39" y="151"/>
                </a:cubicBezTo>
                <a:cubicBezTo>
                  <a:pt x="8" y="121"/>
                  <a:pt x="7" y="71"/>
                  <a:pt x="37" y="40"/>
                </a:cubicBezTo>
                <a:cubicBezTo>
                  <a:pt x="67" y="8"/>
                  <a:pt x="116" y="7"/>
                  <a:pt x="148" y="37"/>
                </a:cubicBezTo>
                <a:cubicBezTo>
                  <a:pt x="179" y="67"/>
                  <a:pt x="180" y="117"/>
                  <a:pt x="150" y="148"/>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1" name="Google Shape;1451;p11"/>
          <p:cNvSpPr/>
          <p:nvPr/>
        </p:nvSpPr>
        <p:spPr>
          <a:xfrm>
            <a:off x="5479423" y="4678083"/>
            <a:ext cx="359314" cy="362890"/>
          </a:xfrm>
          <a:custGeom>
            <a:rect b="b" l="l" r="r" t="t"/>
            <a:pathLst>
              <a:path extrusionOk="0" h="188" w="187">
                <a:moveTo>
                  <a:pt x="134" y="75"/>
                </a:moveTo>
                <a:cubicBezTo>
                  <a:pt x="134" y="83"/>
                  <a:pt x="128" y="94"/>
                  <a:pt x="118" y="107"/>
                </a:cubicBezTo>
                <a:cubicBezTo>
                  <a:pt x="107" y="122"/>
                  <a:pt x="97" y="129"/>
                  <a:pt x="90" y="129"/>
                </a:cubicBezTo>
                <a:cubicBezTo>
                  <a:pt x="85" y="129"/>
                  <a:pt x="81" y="124"/>
                  <a:pt x="78" y="116"/>
                </a:cubicBezTo>
                <a:cubicBezTo>
                  <a:pt x="76" y="108"/>
                  <a:pt x="73" y="100"/>
                  <a:pt x="71" y="92"/>
                </a:cubicBezTo>
                <a:cubicBezTo>
                  <a:pt x="69" y="83"/>
                  <a:pt x="66" y="79"/>
                  <a:pt x="63" y="79"/>
                </a:cubicBezTo>
                <a:cubicBezTo>
                  <a:pt x="63" y="79"/>
                  <a:pt x="61" y="80"/>
                  <a:pt x="57" y="83"/>
                </a:cubicBezTo>
                <a:cubicBezTo>
                  <a:pt x="53" y="78"/>
                  <a:pt x="53" y="78"/>
                  <a:pt x="53" y="78"/>
                </a:cubicBezTo>
                <a:cubicBezTo>
                  <a:pt x="57" y="75"/>
                  <a:pt x="61" y="71"/>
                  <a:pt x="65" y="68"/>
                </a:cubicBezTo>
                <a:cubicBezTo>
                  <a:pt x="70" y="63"/>
                  <a:pt x="74" y="61"/>
                  <a:pt x="77" y="60"/>
                </a:cubicBezTo>
                <a:cubicBezTo>
                  <a:pt x="83" y="60"/>
                  <a:pt x="87" y="64"/>
                  <a:pt x="89" y="73"/>
                </a:cubicBezTo>
                <a:cubicBezTo>
                  <a:pt x="90" y="83"/>
                  <a:pt x="91" y="89"/>
                  <a:pt x="92" y="91"/>
                </a:cubicBezTo>
                <a:cubicBezTo>
                  <a:pt x="94" y="100"/>
                  <a:pt x="96" y="104"/>
                  <a:pt x="98" y="104"/>
                </a:cubicBezTo>
                <a:cubicBezTo>
                  <a:pt x="100" y="104"/>
                  <a:pt x="102" y="101"/>
                  <a:pt x="106" y="96"/>
                </a:cubicBezTo>
                <a:cubicBezTo>
                  <a:pt x="109" y="91"/>
                  <a:pt x="111" y="86"/>
                  <a:pt x="111" y="84"/>
                </a:cubicBezTo>
                <a:cubicBezTo>
                  <a:pt x="111" y="79"/>
                  <a:pt x="110" y="77"/>
                  <a:pt x="106" y="77"/>
                </a:cubicBezTo>
                <a:cubicBezTo>
                  <a:pt x="104" y="77"/>
                  <a:pt x="102" y="77"/>
                  <a:pt x="100" y="78"/>
                </a:cubicBezTo>
                <a:cubicBezTo>
                  <a:pt x="104" y="65"/>
                  <a:pt x="111" y="59"/>
                  <a:pt x="122" y="59"/>
                </a:cubicBezTo>
                <a:cubicBezTo>
                  <a:pt x="131" y="60"/>
                  <a:pt x="135" y="65"/>
                  <a:pt x="134" y="75"/>
                </a:cubicBezTo>
                <a:close/>
                <a:moveTo>
                  <a:pt x="155" y="153"/>
                </a:moveTo>
                <a:cubicBezTo>
                  <a:pt x="123" y="187"/>
                  <a:pt x="69" y="188"/>
                  <a:pt x="35" y="155"/>
                </a:cubicBezTo>
                <a:cubicBezTo>
                  <a:pt x="1" y="123"/>
                  <a:pt x="0" y="69"/>
                  <a:pt x="32" y="35"/>
                </a:cubicBezTo>
                <a:cubicBezTo>
                  <a:pt x="65" y="2"/>
                  <a:pt x="118" y="0"/>
                  <a:pt x="152" y="33"/>
                </a:cubicBezTo>
                <a:cubicBezTo>
                  <a:pt x="186" y="65"/>
                  <a:pt x="187" y="119"/>
                  <a:pt x="155" y="153"/>
                </a:cubicBezTo>
                <a:close/>
                <a:moveTo>
                  <a:pt x="148" y="37"/>
                </a:moveTo>
                <a:cubicBezTo>
                  <a:pt x="117" y="7"/>
                  <a:pt x="67" y="8"/>
                  <a:pt x="37" y="40"/>
                </a:cubicBezTo>
                <a:cubicBezTo>
                  <a:pt x="7" y="71"/>
                  <a:pt x="8" y="121"/>
                  <a:pt x="39" y="151"/>
                </a:cubicBezTo>
                <a:cubicBezTo>
                  <a:pt x="71" y="181"/>
                  <a:pt x="121" y="180"/>
                  <a:pt x="151" y="148"/>
                </a:cubicBezTo>
                <a:cubicBezTo>
                  <a:pt x="181"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2" name="Google Shape;1452;p11"/>
          <p:cNvSpPr/>
          <p:nvPr/>
        </p:nvSpPr>
        <p:spPr>
          <a:xfrm>
            <a:off x="5970524" y="4678083"/>
            <a:ext cx="359314" cy="362890"/>
          </a:xfrm>
          <a:custGeom>
            <a:rect b="b" l="l" r="r" t="t"/>
            <a:pathLst>
              <a:path extrusionOk="0" h="188" w="187">
                <a:moveTo>
                  <a:pt x="128" y="69"/>
                </a:moveTo>
                <a:cubicBezTo>
                  <a:pt x="129" y="73"/>
                  <a:pt x="131" y="81"/>
                  <a:pt x="130" y="87"/>
                </a:cubicBezTo>
                <a:cubicBezTo>
                  <a:pt x="129" y="89"/>
                  <a:pt x="129" y="92"/>
                  <a:pt x="128" y="94"/>
                </a:cubicBezTo>
                <a:cubicBezTo>
                  <a:pt x="127" y="99"/>
                  <a:pt x="125" y="103"/>
                  <a:pt x="122" y="107"/>
                </a:cubicBezTo>
                <a:cubicBezTo>
                  <a:pt x="118" y="112"/>
                  <a:pt x="113" y="115"/>
                  <a:pt x="106" y="117"/>
                </a:cubicBezTo>
                <a:cubicBezTo>
                  <a:pt x="99" y="118"/>
                  <a:pt x="94" y="116"/>
                  <a:pt x="90" y="113"/>
                </a:cubicBezTo>
                <a:cubicBezTo>
                  <a:pt x="89" y="113"/>
                  <a:pt x="88" y="112"/>
                  <a:pt x="87" y="110"/>
                </a:cubicBezTo>
                <a:cubicBezTo>
                  <a:pt x="87" y="110"/>
                  <a:pt x="87" y="110"/>
                  <a:pt x="87" y="110"/>
                </a:cubicBezTo>
                <a:cubicBezTo>
                  <a:pt x="87" y="113"/>
                  <a:pt x="86" y="116"/>
                  <a:pt x="85" y="118"/>
                </a:cubicBezTo>
                <a:cubicBezTo>
                  <a:pt x="84" y="121"/>
                  <a:pt x="84" y="124"/>
                  <a:pt x="83" y="127"/>
                </a:cubicBezTo>
                <a:cubicBezTo>
                  <a:pt x="81" y="130"/>
                  <a:pt x="80" y="133"/>
                  <a:pt x="78" y="136"/>
                </a:cubicBezTo>
                <a:cubicBezTo>
                  <a:pt x="77" y="138"/>
                  <a:pt x="74" y="143"/>
                  <a:pt x="73" y="143"/>
                </a:cubicBezTo>
                <a:cubicBezTo>
                  <a:pt x="72" y="142"/>
                  <a:pt x="72" y="142"/>
                  <a:pt x="72" y="141"/>
                </a:cubicBezTo>
                <a:cubicBezTo>
                  <a:pt x="72" y="141"/>
                  <a:pt x="72" y="139"/>
                  <a:pt x="72" y="138"/>
                </a:cubicBezTo>
                <a:cubicBezTo>
                  <a:pt x="71" y="136"/>
                  <a:pt x="71" y="132"/>
                  <a:pt x="72" y="130"/>
                </a:cubicBezTo>
                <a:cubicBezTo>
                  <a:pt x="72" y="127"/>
                  <a:pt x="72" y="127"/>
                  <a:pt x="72" y="127"/>
                </a:cubicBezTo>
                <a:cubicBezTo>
                  <a:pt x="72" y="125"/>
                  <a:pt x="72" y="123"/>
                  <a:pt x="73" y="121"/>
                </a:cubicBezTo>
                <a:cubicBezTo>
                  <a:pt x="74" y="116"/>
                  <a:pt x="75" y="112"/>
                  <a:pt x="76" y="107"/>
                </a:cubicBezTo>
                <a:cubicBezTo>
                  <a:pt x="77" y="103"/>
                  <a:pt x="78" y="98"/>
                  <a:pt x="79" y="93"/>
                </a:cubicBezTo>
                <a:cubicBezTo>
                  <a:pt x="80" y="92"/>
                  <a:pt x="78" y="89"/>
                  <a:pt x="78" y="88"/>
                </a:cubicBezTo>
                <a:cubicBezTo>
                  <a:pt x="77" y="85"/>
                  <a:pt x="78" y="80"/>
                  <a:pt x="79" y="78"/>
                </a:cubicBezTo>
                <a:cubicBezTo>
                  <a:pt x="80" y="74"/>
                  <a:pt x="84" y="69"/>
                  <a:pt x="90" y="71"/>
                </a:cubicBezTo>
                <a:cubicBezTo>
                  <a:pt x="94" y="72"/>
                  <a:pt x="97" y="76"/>
                  <a:pt x="95" y="82"/>
                </a:cubicBezTo>
                <a:cubicBezTo>
                  <a:pt x="94" y="87"/>
                  <a:pt x="92" y="93"/>
                  <a:pt x="91" y="98"/>
                </a:cubicBezTo>
                <a:cubicBezTo>
                  <a:pt x="90" y="100"/>
                  <a:pt x="91" y="102"/>
                  <a:pt x="91" y="102"/>
                </a:cubicBezTo>
                <a:cubicBezTo>
                  <a:pt x="92" y="106"/>
                  <a:pt x="96" y="109"/>
                  <a:pt x="102" y="108"/>
                </a:cubicBezTo>
                <a:cubicBezTo>
                  <a:pt x="109" y="106"/>
                  <a:pt x="113" y="99"/>
                  <a:pt x="115" y="92"/>
                </a:cubicBezTo>
                <a:cubicBezTo>
                  <a:pt x="116" y="90"/>
                  <a:pt x="116" y="88"/>
                  <a:pt x="116" y="86"/>
                </a:cubicBezTo>
                <a:cubicBezTo>
                  <a:pt x="117" y="81"/>
                  <a:pt x="117" y="75"/>
                  <a:pt x="115" y="71"/>
                </a:cubicBezTo>
                <a:cubicBezTo>
                  <a:pt x="113" y="66"/>
                  <a:pt x="108" y="62"/>
                  <a:pt x="102" y="60"/>
                </a:cubicBezTo>
                <a:cubicBezTo>
                  <a:pt x="100" y="60"/>
                  <a:pt x="99" y="59"/>
                  <a:pt x="97" y="59"/>
                </a:cubicBezTo>
                <a:cubicBezTo>
                  <a:pt x="94" y="58"/>
                  <a:pt x="89" y="59"/>
                  <a:pt x="87" y="60"/>
                </a:cubicBezTo>
                <a:cubicBezTo>
                  <a:pt x="78" y="63"/>
                  <a:pt x="73" y="67"/>
                  <a:pt x="69" y="75"/>
                </a:cubicBezTo>
                <a:cubicBezTo>
                  <a:pt x="68" y="77"/>
                  <a:pt x="67" y="80"/>
                  <a:pt x="67" y="84"/>
                </a:cubicBezTo>
                <a:cubicBezTo>
                  <a:pt x="67" y="84"/>
                  <a:pt x="67" y="84"/>
                  <a:pt x="67" y="85"/>
                </a:cubicBezTo>
                <a:cubicBezTo>
                  <a:pt x="68" y="88"/>
                  <a:pt x="68" y="90"/>
                  <a:pt x="69" y="93"/>
                </a:cubicBezTo>
                <a:cubicBezTo>
                  <a:pt x="70" y="94"/>
                  <a:pt x="72" y="95"/>
                  <a:pt x="72" y="97"/>
                </a:cubicBezTo>
                <a:cubicBezTo>
                  <a:pt x="72" y="98"/>
                  <a:pt x="71" y="99"/>
                  <a:pt x="71" y="100"/>
                </a:cubicBezTo>
                <a:cubicBezTo>
                  <a:pt x="71" y="101"/>
                  <a:pt x="71" y="102"/>
                  <a:pt x="70" y="103"/>
                </a:cubicBezTo>
                <a:cubicBezTo>
                  <a:pt x="69" y="105"/>
                  <a:pt x="67" y="103"/>
                  <a:pt x="65" y="103"/>
                </a:cubicBezTo>
                <a:cubicBezTo>
                  <a:pt x="59" y="99"/>
                  <a:pt x="54" y="88"/>
                  <a:pt x="57" y="78"/>
                </a:cubicBezTo>
                <a:cubicBezTo>
                  <a:pt x="58" y="76"/>
                  <a:pt x="58" y="75"/>
                  <a:pt x="58" y="73"/>
                </a:cubicBezTo>
                <a:cubicBezTo>
                  <a:pt x="62" y="64"/>
                  <a:pt x="67" y="59"/>
                  <a:pt x="75" y="54"/>
                </a:cubicBezTo>
                <a:cubicBezTo>
                  <a:pt x="78" y="52"/>
                  <a:pt x="83" y="52"/>
                  <a:pt x="86" y="51"/>
                </a:cubicBezTo>
                <a:cubicBezTo>
                  <a:pt x="88" y="50"/>
                  <a:pt x="90" y="50"/>
                  <a:pt x="92" y="50"/>
                </a:cubicBezTo>
                <a:cubicBezTo>
                  <a:pt x="111" y="50"/>
                  <a:pt x="122" y="57"/>
                  <a:pt x="128" y="69"/>
                </a:cubicBezTo>
                <a:close/>
                <a:moveTo>
                  <a:pt x="155" y="153"/>
                </a:moveTo>
                <a:cubicBezTo>
                  <a:pt x="122" y="186"/>
                  <a:pt x="69" y="188"/>
                  <a:pt x="35" y="155"/>
                </a:cubicBezTo>
                <a:cubicBezTo>
                  <a:pt x="1" y="123"/>
                  <a:pt x="0" y="69"/>
                  <a:pt x="32" y="35"/>
                </a:cubicBezTo>
                <a:cubicBezTo>
                  <a:pt x="64" y="2"/>
                  <a:pt x="118" y="0"/>
                  <a:pt x="152" y="33"/>
                </a:cubicBezTo>
                <a:cubicBezTo>
                  <a:pt x="186" y="65"/>
                  <a:pt x="187" y="119"/>
                  <a:pt x="155" y="153"/>
                </a:cubicBezTo>
                <a:close/>
                <a:moveTo>
                  <a:pt x="148" y="37"/>
                </a:moveTo>
                <a:cubicBezTo>
                  <a:pt x="116" y="7"/>
                  <a:pt x="66" y="8"/>
                  <a:pt x="36" y="40"/>
                </a:cubicBezTo>
                <a:cubicBezTo>
                  <a:pt x="6" y="71"/>
                  <a:pt x="8" y="121"/>
                  <a:pt x="39" y="151"/>
                </a:cubicBezTo>
                <a:cubicBezTo>
                  <a:pt x="70"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3" name="Google Shape;1453;p11"/>
          <p:cNvSpPr/>
          <p:nvPr/>
        </p:nvSpPr>
        <p:spPr>
          <a:xfrm>
            <a:off x="1539477" y="4678083"/>
            <a:ext cx="361277" cy="362890"/>
          </a:xfrm>
          <a:custGeom>
            <a:rect b="b" l="l" r="r" t="t"/>
            <a:pathLst>
              <a:path extrusionOk="0" h="188" w="188">
                <a:moveTo>
                  <a:pt x="152" y="33"/>
                </a:moveTo>
                <a:cubicBezTo>
                  <a:pt x="119" y="0"/>
                  <a:pt x="65" y="1"/>
                  <a:pt x="33" y="35"/>
                </a:cubicBezTo>
                <a:cubicBezTo>
                  <a:pt x="0" y="69"/>
                  <a:pt x="1" y="123"/>
                  <a:pt x="35" y="155"/>
                </a:cubicBezTo>
                <a:cubicBezTo>
                  <a:pt x="69" y="188"/>
                  <a:pt x="123" y="186"/>
                  <a:pt x="155" y="152"/>
                </a:cubicBezTo>
                <a:cubicBezTo>
                  <a:pt x="188" y="119"/>
                  <a:pt x="186" y="65"/>
                  <a:pt x="152" y="33"/>
                </a:cubicBezTo>
                <a:close/>
                <a:moveTo>
                  <a:pt x="151" y="148"/>
                </a:moveTo>
                <a:cubicBezTo>
                  <a:pt x="121" y="180"/>
                  <a:pt x="71" y="181"/>
                  <a:pt x="40" y="151"/>
                </a:cubicBezTo>
                <a:cubicBezTo>
                  <a:pt x="8" y="121"/>
                  <a:pt x="7" y="71"/>
                  <a:pt x="37" y="40"/>
                </a:cubicBezTo>
                <a:cubicBezTo>
                  <a:pt x="67" y="8"/>
                  <a:pt x="117" y="7"/>
                  <a:pt x="148" y="37"/>
                </a:cubicBezTo>
                <a:cubicBezTo>
                  <a:pt x="180" y="67"/>
                  <a:pt x="181" y="117"/>
                  <a:pt x="151" y="148"/>
                </a:cubicBezTo>
                <a:close/>
                <a:moveTo>
                  <a:pt x="127" y="94"/>
                </a:moveTo>
                <a:cubicBezTo>
                  <a:pt x="125" y="97"/>
                  <a:pt x="125" y="98"/>
                  <a:pt x="128" y="101"/>
                </a:cubicBezTo>
                <a:cubicBezTo>
                  <a:pt x="131" y="104"/>
                  <a:pt x="134" y="107"/>
                  <a:pt x="137" y="110"/>
                </a:cubicBezTo>
                <a:cubicBezTo>
                  <a:pt x="138" y="112"/>
                  <a:pt x="139" y="113"/>
                  <a:pt x="140" y="115"/>
                </a:cubicBezTo>
                <a:cubicBezTo>
                  <a:pt x="141" y="117"/>
                  <a:pt x="140" y="120"/>
                  <a:pt x="138" y="120"/>
                </a:cubicBezTo>
                <a:cubicBezTo>
                  <a:pt x="124" y="120"/>
                  <a:pt x="124" y="120"/>
                  <a:pt x="124" y="120"/>
                </a:cubicBezTo>
                <a:cubicBezTo>
                  <a:pt x="121" y="121"/>
                  <a:pt x="118" y="119"/>
                  <a:pt x="116" y="117"/>
                </a:cubicBezTo>
                <a:cubicBezTo>
                  <a:pt x="114" y="115"/>
                  <a:pt x="112" y="113"/>
                  <a:pt x="110" y="111"/>
                </a:cubicBezTo>
                <a:cubicBezTo>
                  <a:pt x="109" y="110"/>
                  <a:pt x="109" y="109"/>
                  <a:pt x="108" y="109"/>
                </a:cubicBezTo>
                <a:cubicBezTo>
                  <a:pt x="106" y="107"/>
                  <a:pt x="104" y="108"/>
                  <a:pt x="103" y="110"/>
                </a:cubicBezTo>
                <a:cubicBezTo>
                  <a:pt x="102" y="112"/>
                  <a:pt x="102" y="114"/>
                  <a:pt x="102" y="116"/>
                </a:cubicBezTo>
                <a:cubicBezTo>
                  <a:pt x="102" y="119"/>
                  <a:pt x="101" y="120"/>
                  <a:pt x="97" y="120"/>
                </a:cubicBezTo>
                <a:cubicBezTo>
                  <a:pt x="91" y="121"/>
                  <a:pt x="84" y="120"/>
                  <a:pt x="78" y="116"/>
                </a:cubicBezTo>
                <a:cubicBezTo>
                  <a:pt x="73" y="113"/>
                  <a:pt x="69" y="109"/>
                  <a:pt x="65" y="104"/>
                </a:cubicBezTo>
                <a:cubicBezTo>
                  <a:pt x="58" y="94"/>
                  <a:pt x="53" y="84"/>
                  <a:pt x="48" y="73"/>
                </a:cubicBezTo>
                <a:cubicBezTo>
                  <a:pt x="47" y="71"/>
                  <a:pt x="47" y="69"/>
                  <a:pt x="50" y="69"/>
                </a:cubicBezTo>
                <a:cubicBezTo>
                  <a:pt x="55" y="69"/>
                  <a:pt x="59" y="69"/>
                  <a:pt x="63" y="69"/>
                </a:cubicBezTo>
                <a:cubicBezTo>
                  <a:pt x="65" y="69"/>
                  <a:pt x="66" y="70"/>
                  <a:pt x="67" y="72"/>
                </a:cubicBezTo>
                <a:cubicBezTo>
                  <a:pt x="70" y="78"/>
                  <a:pt x="72" y="84"/>
                  <a:pt x="76" y="89"/>
                </a:cubicBezTo>
                <a:cubicBezTo>
                  <a:pt x="77" y="90"/>
                  <a:pt x="78" y="92"/>
                  <a:pt x="80" y="93"/>
                </a:cubicBezTo>
                <a:cubicBezTo>
                  <a:pt x="81" y="94"/>
                  <a:pt x="82" y="93"/>
                  <a:pt x="83" y="92"/>
                </a:cubicBezTo>
                <a:cubicBezTo>
                  <a:pt x="84" y="90"/>
                  <a:pt x="84" y="89"/>
                  <a:pt x="84" y="88"/>
                </a:cubicBezTo>
                <a:cubicBezTo>
                  <a:pt x="84" y="84"/>
                  <a:pt x="84" y="80"/>
                  <a:pt x="84" y="76"/>
                </a:cubicBezTo>
                <a:cubicBezTo>
                  <a:pt x="83" y="73"/>
                  <a:pt x="82" y="72"/>
                  <a:pt x="79" y="71"/>
                </a:cubicBezTo>
                <a:cubicBezTo>
                  <a:pt x="78" y="71"/>
                  <a:pt x="78" y="70"/>
                  <a:pt x="79" y="70"/>
                </a:cubicBezTo>
                <a:cubicBezTo>
                  <a:pt x="80" y="68"/>
                  <a:pt x="81" y="67"/>
                  <a:pt x="83" y="67"/>
                </a:cubicBezTo>
                <a:cubicBezTo>
                  <a:pt x="98" y="67"/>
                  <a:pt x="98" y="67"/>
                  <a:pt x="98" y="67"/>
                </a:cubicBezTo>
                <a:cubicBezTo>
                  <a:pt x="101" y="68"/>
                  <a:pt x="101" y="69"/>
                  <a:pt x="102" y="71"/>
                </a:cubicBezTo>
                <a:cubicBezTo>
                  <a:pt x="102" y="89"/>
                  <a:pt x="102" y="89"/>
                  <a:pt x="102" y="89"/>
                </a:cubicBezTo>
                <a:cubicBezTo>
                  <a:pt x="102" y="89"/>
                  <a:pt x="102" y="92"/>
                  <a:pt x="104" y="93"/>
                </a:cubicBezTo>
                <a:cubicBezTo>
                  <a:pt x="105" y="93"/>
                  <a:pt x="106" y="92"/>
                  <a:pt x="107" y="91"/>
                </a:cubicBezTo>
                <a:cubicBezTo>
                  <a:pt x="111" y="88"/>
                  <a:pt x="113" y="83"/>
                  <a:pt x="115" y="78"/>
                </a:cubicBezTo>
                <a:cubicBezTo>
                  <a:pt x="117" y="76"/>
                  <a:pt x="117" y="74"/>
                  <a:pt x="118" y="72"/>
                </a:cubicBezTo>
                <a:cubicBezTo>
                  <a:pt x="119" y="70"/>
                  <a:pt x="120" y="69"/>
                  <a:pt x="122" y="69"/>
                </a:cubicBezTo>
                <a:cubicBezTo>
                  <a:pt x="137" y="69"/>
                  <a:pt x="137" y="69"/>
                  <a:pt x="137" y="69"/>
                </a:cubicBezTo>
                <a:cubicBezTo>
                  <a:pt x="137" y="69"/>
                  <a:pt x="137" y="69"/>
                  <a:pt x="138" y="69"/>
                </a:cubicBezTo>
                <a:cubicBezTo>
                  <a:pt x="140" y="70"/>
                  <a:pt x="141" y="71"/>
                  <a:pt x="140" y="73"/>
                </a:cubicBezTo>
                <a:cubicBezTo>
                  <a:pt x="139" y="77"/>
                  <a:pt x="137" y="80"/>
                  <a:pt x="134" y="83"/>
                </a:cubicBezTo>
                <a:cubicBezTo>
                  <a:pt x="132" y="87"/>
                  <a:pt x="129" y="90"/>
                  <a:pt x="127" y="94"/>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4" name="Google Shape;1454;p11"/>
          <p:cNvSpPr/>
          <p:nvPr/>
        </p:nvSpPr>
        <p:spPr>
          <a:xfrm>
            <a:off x="1031574" y="4678083"/>
            <a:ext cx="359969" cy="362890"/>
          </a:xfrm>
          <a:custGeom>
            <a:rect b="b" l="l" r="r" t="t"/>
            <a:pathLst>
              <a:path extrusionOk="0" h="188" w="187">
                <a:moveTo>
                  <a:pt x="134" y="58"/>
                </a:moveTo>
                <a:cubicBezTo>
                  <a:pt x="134" y="130"/>
                  <a:pt x="134" y="130"/>
                  <a:pt x="134" y="130"/>
                </a:cubicBezTo>
                <a:cubicBezTo>
                  <a:pt x="134" y="133"/>
                  <a:pt x="132" y="135"/>
                  <a:pt x="129" y="135"/>
                </a:cubicBezTo>
                <a:cubicBezTo>
                  <a:pt x="109" y="135"/>
                  <a:pt x="109" y="135"/>
                  <a:pt x="109" y="135"/>
                </a:cubicBezTo>
                <a:cubicBezTo>
                  <a:pt x="109" y="103"/>
                  <a:pt x="109" y="103"/>
                  <a:pt x="109" y="103"/>
                </a:cubicBezTo>
                <a:cubicBezTo>
                  <a:pt x="119" y="103"/>
                  <a:pt x="119" y="103"/>
                  <a:pt x="119" y="103"/>
                </a:cubicBezTo>
                <a:cubicBezTo>
                  <a:pt x="121" y="91"/>
                  <a:pt x="121" y="91"/>
                  <a:pt x="121" y="91"/>
                </a:cubicBezTo>
                <a:cubicBezTo>
                  <a:pt x="109" y="91"/>
                  <a:pt x="109" y="91"/>
                  <a:pt x="109" y="91"/>
                </a:cubicBezTo>
                <a:cubicBezTo>
                  <a:pt x="109" y="83"/>
                  <a:pt x="109" y="83"/>
                  <a:pt x="109" y="83"/>
                </a:cubicBezTo>
                <a:cubicBezTo>
                  <a:pt x="109" y="79"/>
                  <a:pt x="110" y="77"/>
                  <a:pt x="115" y="77"/>
                </a:cubicBezTo>
                <a:cubicBezTo>
                  <a:pt x="121" y="77"/>
                  <a:pt x="121" y="77"/>
                  <a:pt x="121" y="77"/>
                </a:cubicBezTo>
                <a:cubicBezTo>
                  <a:pt x="121" y="66"/>
                  <a:pt x="121" y="66"/>
                  <a:pt x="121" y="66"/>
                </a:cubicBezTo>
                <a:cubicBezTo>
                  <a:pt x="120" y="66"/>
                  <a:pt x="116" y="66"/>
                  <a:pt x="112" y="66"/>
                </a:cubicBezTo>
                <a:cubicBezTo>
                  <a:pt x="102" y="66"/>
                  <a:pt x="96" y="71"/>
                  <a:pt x="96" y="82"/>
                </a:cubicBezTo>
                <a:cubicBezTo>
                  <a:pt x="96" y="91"/>
                  <a:pt x="96" y="91"/>
                  <a:pt x="96" y="91"/>
                </a:cubicBezTo>
                <a:cubicBezTo>
                  <a:pt x="85" y="91"/>
                  <a:pt x="85" y="91"/>
                  <a:pt x="85" y="91"/>
                </a:cubicBezTo>
                <a:cubicBezTo>
                  <a:pt x="85" y="103"/>
                  <a:pt x="85" y="103"/>
                  <a:pt x="85" y="103"/>
                </a:cubicBezTo>
                <a:cubicBezTo>
                  <a:pt x="96" y="103"/>
                  <a:pt x="96" y="103"/>
                  <a:pt x="96" y="103"/>
                </a:cubicBezTo>
                <a:cubicBezTo>
                  <a:pt x="96" y="135"/>
                  <a:pt x="96" y="135"/>
                  <a:pt x="96" y="135"/>
                </a:cubicBezTo>
                <a:cubicBezTo>
                  <a:pt x="57" y="135"/>
                  <a:pt x="57" y="135"/>
                  <a:pt x="57" y="135"/>
                </a:cubicBezTo>
                <a:cubicBezTo>
                  <a:pt x="55" y="135"/>
                  <a:pt x="53" y="133"/>
                  <a:pt x="53" y="130"/>
                </a:cubicBezTo>
                <a:cubicBezTo>
                  <a:pt x="53" y="58"/>
                  <a:pt x="53" y="58"/>
                  <a:pt x="53" y="58"/>
                </a:cubicBezTo>
                <a:cubicBezTo>
                  <a:pt x="53" y="55"/>
                  <a:pt x="55" y="53"/>
                  <a:pt x="57" y="53"/>
                </a:cubicBezTo>
                <a:cubicBezTo>
                  <a:pt x="129" y="53"/>
                  <a:pt x="129" y="53"/>
                  <a:pt x="129" y="53"/>
                </a:cubicBezTo>
                <a:cubicBezTo>
                  <a:pt x="132" y="53"/>
                  <a:pt x="134" y="55"/>
                  <a:pt x="134" y="58"/>
                </a:cubicBezTo>
                <a:close/>
                <a:moveTo>
                  <a:pt x="155" y="153"/>
                </a:moveTo>
                <a:cubicBezTo>
                  <a:pt x="122" y="186"/>
                  <a:pt x="69" y="188"/>
                  <a:pt x="35" y="155"/>
                </a:cubicBezTo>
                <a:cubicBezTo>
                  <a:pt x="1" y="123"/>
                  <a:pt x="0" y="69"/>
                  <a:pt x="32" y="35"/>
                </a:cubicBezTo>
                <a:cubicBezTo>
                  <a:pt x="64" y="2"/>
                  <a:pt x="118" y="0"/>
                  <a:pt x="152" y="33"/>
                </a:cubicBezTo>
                <a:cubicBezTo>
                  <a:pt x="186" y="65"/>
                  <a:pt x="187" y="119"/>
                  <a:pt x="155" y="153"/>
                </a:cubicBezTo>
                <a:close/>
                <a:moveTo>
                  <a:pt x="148" y="37"/>
                </a:moveTo>
                <a:cubicBezTo>
                  <a:pt x="116" y="7"/>
                  <a:pt x="66" y="8"/>
                  <a:pt x="36" y="40"/>
                </a:cubicBezTo>
                <a:cubicBezTo>
                  <a:pt x="6" y="71"/>
                  <a:pt x="8" y="121"/>
                  <a:pt x="39" y="151"/>
                </a:cubicBezTo>
                <a:cubicBezTo>
                  <a:pt x="70" y="181"/>
                  <a:pt x="120" y="180"/>
                  <a:pt x="150" y="148"/>
                </a:cubicBezTo>
                <a:cubicBezTo>
                  <a:pt x="180" y="117"/>
                  <a:pt x="179" y="67"/>
                  <a:pt x="148" y="3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5" name="Google Shape;1455;p11"/>
          <p:cNvSpPr/>
          <p:nvPr/>
        </p:nvSpPr>
        <p:spPr>
          <a:xfrm>
            <a:off x="2031033" y="4676658"/>
            <a:ext cx="361546" cy="364337"/>
          </a:xfrm>
          <a:custGeom>
            <a:rect b="b" l="l" r="r" t="t"/>
            <a:pathLst>
              <a:path extrusionOk="0" h="307" w="306">
                <a:moveTo>
                  <a:pt x="254" y="249"/>
                </a:moveTo>
                <a:cubicBezTo>
                  <a:pt x="202" y="305"/>
                  <a:pt x="113" y="307"/>
                  <a:pt x="57" y="254"/>
                </a:cubicBezTo>
                <a:cubicBezTo>
                  <a:pt x="2" y="202"/>
                  <a:pt x="0" y="113"/>
                  <a:pt x="53" y="58"/>
                </a:cubicBezTo>
                <a:cubicBezTo>
                  <a:pt x="105" y="2"/>
                  <a:pt x="193" y="0"/>
                  <a:pt x="249" y="53"/>
                </a:cubicBezTo>
                <a:cubicBezTo>
                  <a:pt x="305" y="105"/>
                  <a:pt x="306" y="194"/>
                  <a:pt x="254" y="249"/>
                </a:cubicBezTo>
                <a:close/>
                <a:moveTo>
                  <a:pt x="243" y="61"/>
                </a:moveTo>
                <a:cubicBezTo>
                  <a:pt x="190" y="12"/>
                  <a:pt x="110" y="13"/>
                  <a:pt x="61" y="64"/>
                </a:cubicBezTo>
                <a:cubicBezTo>
                  <a:pt x="12" y="117"/>
                  <a:pt x="13" y="197"/>
                  <a:pt x="64" y="246"/>
                </a:cubicBezTo>
                <a:cubicBezTo>
                  <a:pt x="116" y="295"/>
                  <a:pt x="197" y="293"/>
                  <a:pt x="246" y="243"/>
                </a:cubicBezTo>
                <a:cubicBezTo>
                  <a:pt x="295" y="190"/>
                  <a:pt x="293" y="110"/>
                  <a:pt x="243" y="61"/>
                </a:cubicBezTo>
                <a:close/>
                <a:moveTo>
                  <a:pt x="146" y="184"/>
                </a:moveTo>
                <a:cubicBezTo>
                  <a:pt x="134" y="182"/>
                  <a:pt x="124" y="180"/>
                  <a:pt x="114" y="172"/>
                </a:cubicBezTo>
                <a:cubicBezTo>
                  <a:pt x="113" y="172"/>
                  <a:pt x="112" y="171"/>
                  <a:pt x="111" y="170"/>
                </a:cubicBezTo>
                <a:cubicBezTo>
                  <a:pt x="107" y="166"/>
                  <a:pt x="107" y="162"/>
                  <a:pt x="110" y="157"/>
                </a:cubicBezTo>
                <a:cubicBezTo>
                  <a:pt x="113" y="153"/>
                  <a:pt x="117" y="152"/>
                  <a:pt x="122" y="154"/>
                </a:cubicBezTo>
                <a:cubicBezTo>
                  <a:pt x="123" y="155"/>
                  <a:pt x="124" y="155"/>
                  <a:pt x="124" y="156"/>
                </a:cubicBezTo>
                <a:cubicBezTo>
                  <a:pt x="141" y="168"/>
                  <a:pt x="164" y="168"/>
                  <a:pt x="181" y="156"/>
                </a:cubicBezTo>
                <a:cubicBezTo>
                  <a:pt x="183" y="155"/>
                  <a:pt x="185" y="154"/>
                  <a:pt x="187" y="154"/>
                </a:cubicBezTo>
                <a:cubicBezTo>
                  <a:pt x="191" y="153"/>
                  <a:pt x="195" y="154"/>
                  <a:pt x="197" y="158"/>
                </a:cubicBezTo>
                <a:cubicBezTo>
                  <a:pt x="199" y="162"/>
                  <a:pt x="199" y="166"/>
                  <a:pt x="196" y="169"/>
                </a:cubicBezTo>
                <a:cubicBezTo>
                  <a:pt x="192" y="174"/>
                  <a:pt x="186" y="177"/>
                  <a:pt x="180" y="179"/>
                </a:cubicBezTo>
                <a:cubicBezTo>
                  <a:pt x="174" y="182"/>
                  <a:pt x="167" y="183"/>
                  <a:pt x="161" y="184"/>
                </a:cubicBezTo>
                <a:cubicBezTo>
                  <a:pt x="162" y="185"/>
                  <a:pt x="162" y="185"/>
                  <a:pt x="163" y="186"/>
                </a:cubicBezTo>
                <a:cubicBezTo>
                  <a:pt x="172" y="195"/>
                  <a:pt x="180" y="203"/>
                  <a:pt x="189" y="212"/>
                </a:cubicBezTo>
                <a:cubicBezTo>
                  <a:pt x="192" y="215"/>
                  <a:pt x="193" y="219"/>
                  <a:pt x="191" y="222"/>
                </a:cubicBezTo>
                <a:cubicBezTo>
                  <a:pt x="189" y="226"/>
                  <a:pt x="185" y="229"/>
                  <a:pt x="181" y="228"/>
                </a:cubicBezTo>
                <a:cubicBezTo>
                  <a:pt x="179" y="228"/>
                  <a:pt x="177" y="227"/>
                  <a:pt x="175" y="225"/>
                </a:cubicBezTo>
                <a:cubicBezTo>
                  <a:pt x="169" y="219"/>
                  <a:pt x="162" y="212"/>
                  <a:pt x="156" y="205"/>
                </a:cubicBezTo>
                <a:cubicBezTo>
                  <a:pt x="154" y="203"/>
                  <a:pt x="153" y="204"/>
                  <a:pt x="151" y="205"/>
                </a:cubicBezTo>
                <a:cubicBezTo>
                  <a:pt x="144" y="212"/>
                  <a:pt x="138" y="219"/>
                  <a:pt x="131" y="226"/>
                </a:cubicBezTo>
                <a:cubicBezTo>
                  <a:pt x="128" y="229"/>
                  <a:pt x="124" y="229"/>
                  <a:pt x="121" y="227"/>
                </a:cubicBezTo>
                <a:cubicBezTo>
                  <a:pt x="117" y="226"/>
                  <a:pt x="115" y="222"/>
                  <a:pt x="115" y="218"/>
                </a:cubicBezTo>
                <a:cubicBezTo>
                  <a:pt x="115" y="215"/>
                  <a:pt x="116" y="213"/>
                  <a:pt x="118" y="212"/>
                </a:cubicBezTo>
                <a:cubicBezTo>
                  <a:pt x="127" y="203"/>
                  <a:pt x="135" y="194"/>
                  <a:pt x="144" y="186"/>
                </a:cubicBezTo>
                <a:cubicBezTo>
                  <a:pt x="144" y="185"/>
                  <a:pt x="145" y="185"/>
                  <a:pt x="146" y="184"/>
                </a:cubicBezTo>
                <a:close/>
                <a:moveTo>
                  <a:pt x="146" y="184"/>
                </a:moveTo>
                <a:cubicBezTo>
                  <a:pt x="146" y="184"/>
                  <a:pt x="146" y="184"/>
                  <a:pt x="146" y="184"/>
                </a:cubicBezTo>
                <a:moveTo>
                  <a:pt x="153" y="154"/>
                </a:moveTo>
                <a:cubicBezTo>
                  <a:pt x="132" y="154"/>
                  <a:pt x="115" y="136"/>
                  <a:pt x="115" y="115"/>
                </a:cubicBezTo>
                <a:cubicBezTo>
                  <a:pt x="115" y="94"/>
                  <a:pt x="132" y="77"/>
                  <a:pt x="153" y="77"/>
                </a:cubicBezTo>
                <a:cubicBezTo>
                  <a:pt x="175" y="77"/>
                  <a:pt x="192" y="94"/>
                  <a:pt x="192" y="116"/>
                </a:cubicBezTo>
                <a:cubicBezTo>
                  <a:pt x="191" y="137"/>
                  <a:pt x="174" y="154"/>
                  <a:pt x="153" y="154"/>
                </a:cubicBezTo>
                <a:close/>
                <a:moveTo>
                  <a:pt x="172" y="115"/>
                </a:moveTo>
                <a:cubicBezTo>
                  <a:pt x="172" y="105"/>
                  <a:pt x="164" y="97"/>
                  <a:pt x="153" y="97"/>
                </a:cubicBezTo>
                <a:cubicBezTo>
                  <a:pt x="143" y="97"/>
                  <a:pt x="134" y="105"/>
                  <a:pt x="135" y="115"/>
                </a:cubicBezTo>
                <a:cubicBezTo>
                  <a:pt x="135" y="126"/>
                  <a:pt x="143" y="134"/>
                  <a:pt x="153" y="134"/>
                </a:cubicBezTo>
                <a:cubicBezTo>
                  <a:pt x="164" y="134"/>
                  <a:pt x="172" y="126"/>
                  <a:pt x="172" y="115"/>
                </a:cubicBezTo>
                <a:close/>
                <a:moveTo>
                  <a:pt x="172" y="115"/>
                </a:moveTo>
                <a:cubicBezTo>
                  <a:pt x="172" y="115"/>
                  <a:pt x="172" y="115"/>
                  <a:pt x="172" y="115"/>
                </a:cubicBezTo>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6" name="Google Shape;1456;p11"/>
          <p:cNvSpPr/>
          <p:nvPr/>
        </p:nvSpPr>
        <p:spPr>
          <a:xfrm>
            <a:off x="1121893" y="3610995"/>
            <a:ext cx="267031" cy="274141"/>
          </a:xfrm>
          <a:custGeom>
            <a:rect b="b" l="l" r="r" t="t"/>
            <a:pathLst>
              <a:path extrusionOk="0" h="142" w="139">
                <a:moveTo>
                  <a:pt x="59" y="80"/>
                </a:moveTo>
                <a:cubicBezTo>
                  <a:pt x="59" y="133"/>
                  <a:pt x="59" y="133"/>
                  <a:pt x="59" y="133"/>
                </a:cubicBezTo>
                <a:cubicBezTo>
                  <a:pt x="81" y="133"/>
                  <a:pt x="81" y="133"/>
                  <a:pt x="81" y="133"/>
                </a:cubicBezTo>
                <a:cubicBezTo>
                  <a:pt x="81" y="80"/>
                  <a:pt x="81" y="80"/>
                  <a:pt x="81" y="80"/>
                </a:cubicBezTo>
                <a:lnTo>
                  <a:pt x="59" y="80"/>
                </a:lnTo>
                <a:close/>
                <a:moveTo>
                  <a:pt x="54" y="71"/>
                </a:moveTo>
                <a:cubicBezTo>
                  <a:pt x="85" y="71"/>
                  <a:pt x="85" y="71"/>
                  <a:pt x="85" y="71"/>
                </a:cubicBezTo>
                <a:cubicBezTo>
                  <a:pt x="87" y="71"/>
                  <a:pt x="88" y="71"/>
                  <a:pt x="89" y="72"/>
                </a:cubicBezTo>
                <a:cubicBezTo>
                  <a:pt x="89" y="73"/>
                  <a:pt x="90" y="74"/>
                  <a:pt x="90" y="75"/>
                </a:cubicBezTo>
                <a:cubicBezTo>
                  <a:pt x="90" y="138"/>
                  <a:pt x="90" y="138"/>
                  <a:pt x="90" y="138"/>
                </a:cubicBezTo>
                <a:cubicBezTo>
                  <a:pt x="90" y="139"/>
                  <a:pt x="89" y="140"/>
                  <a:pt x="89" y="141"/>
                </a:cubicBezTo>
                <a:cubicBezTo>
                  <a:pt x="88" y="142"/>
                  <a:pt x="87" y="142"/>
                  <a:pt x="85" y="142"/>
                </a:cubicBezTo>
                <a:cubicBezTo>
                  <a:pt x="54" y="142"/>
                  <a:pt x="54" y="142"/>
                  <a:pt x="54" y="142"/>
                </a:cubicBezTo>
                <a:cubicBezTo>
                  <a:pt x="53" y="142"/>
                  <a:pt x="52" y="142"/>
                  <a:pt x="51" y="141"/>
                </a:cubicBezTo>
                <a:cubicBezTo>
                  <a:pt x="50" y="140"/>
                  <a:pt x="50" y="139"/>
                  <a:pt x="50" y="138"/>
                </a:cubicBezTo>
                <a:cubicBezTo>
                  <a:pt x="50" y="75"/>
                  <a:pt x="50" y="75"/>
                  <a:pt x="50" y="75"/>
                </a:cubicBezTo>
                <a:cubicBezTo>
                  <a:pt x="50" y="74"/>
                  <a:pt x="50" y="73"/>
                  <a:pt x="51" y="72"/>
                </a:cubicBezTo>
                <a:cubicBezTo>
                  <a:pt x="52" y="71"/>
                  <a:pt x="53" y="71"/>
                  <a:pt x="54" y="71"/>
                </a:cubicBezTo>
                <a:close/>
                <a:moveTo>
                  <a:pt x="9" y="53"/>
                </a:moveTo>
                <a:cubicBezTo>
                  <a:pt x="9" y="133"/>
                  <a:pt x="9" y="133"/>
                  <a:pt x="9" y="133"/>
                </a:cubicBezTo>
                <a:cubicBezTo>
                  <a:pt x="32" y="133"/>
                  <a:pt x="32" y="133"/>
                  <a:pt x="32" y="133"/>
                </a:cubicBezTo>
                <a:cubicBezTo>
                  <a:pt x="32" y="53"/>
                  <a:pt x="32" y="53"/>
                  <a:pt x="32" y="53"/>
                </a:cubicBezTo>
                <a:lnTo>
                  <a:pt x="9" y="53"/>
                </a:lnTo>
                <a:close/>
                <a:moveTo>
                  <a:pt x="5" y="44"/>
                </a:moveTo>
                <a:cubicBezTo>
                  <a:pt x="36" y="44"/>
                  <a:pt x="36" y="44"/>
                  <a:pt x="36" y="44"/>
                </a:cubicBezTo>
                <a:cubicBezTo>
                  <a:pt x="37" y="44"/>
                  <a:pt x="39" y="45"/>
                  <a:pt x="39" y="46"/>
                </a:cubicBezTo>
                <a:cubicBezTo>
                  <a:pt x="40" y="47"/>
                  <a:pt x="41" y="48"/>
                  <a:pt x="41" y="49"/>
                </a:cubicBezTo>
                <a:cubicBezTo>
                  <a:pt x="41" y="138"/>
                  <a:pt x="41" y="138"/>
                  <a:pt x="41" y="138"/>
                </a:cubicBezTo>
                <a:cubicBezTo>
                  <a:pt x="41" y="139"/>
                  <a:pt x="40" y="140"/>
                  <a:pt x="39" y="141"/>
                </a:cubicBezTo>
                <a:cubicBezTo>
                  <a:pt x="39" y="142"/>
                  <a:pt x="37" y="142"/>
                  <a:pt x="36" y="142"/>
                </a:cubicBezTo>
                <a:cubicBezTo>
                  <a:pt x="5" y="142"/>
                  <a:pt x="5" y="142"/>
                  <a:pt x="5" y="142"/>
                </a:cubicBezTo>
                <a:cubicBezTo>
                  <a:pt x="4" y="142"/>
                  <a:pt x="2" y="142"/>
                  <a:pt x="2" y="141"/>
                </a:cubicBezTo>
                <a:cubicBezTo>
                  <a:pt x="1" y="140"/>
                  <a:pt x="0" y="139"/>
                  <a:pt x="0" y="138"/>
                </a:cubicBezTo>
                <a:cubicBezTo>
                  <a:pt x="0" y="49"/>
                  <a:pt x="0" y="49"/>
                  <a:pt x="0" y="49"/>
                </a:cubicBezTo>
                <a:cubicBezTo>
                  <a:pt x="0" y="48"/>
                  <a:pt x="1" y="47"/>
                  <a:pt x="2" y="46"/>
                </a:cubicBezTo>
                <a:cubicBezTo>
                  <a:pt x="2" y="45"/>
                  <a:pt x="4" y="44"/>
                  <a:pt x="5" y="44"/>
                </a:cubicBezTo>
                <a:close/>
                <a:moveTo>
                  <a:pt x="108" y="9"/>
                </a:moveTo>
                <a:cubicBezTo>
                  <a:pt x="108" y="133"/>
                  <a:pt x="108" y="133"/>
                  <a:pt x="108" y="133"/>
                </a:cubicBezTo>
                <a:cubicBezTo>
                  <a:pt x="130" y="133"/>
                  <a:pt x="130" y="133"/>
                  <a:pt x="130" y="133"/>
                </a:cubicBezTo>
                <a:cubicBezTo>
                  <a:pt x="130" y="9"/>
                  <a:pt x="130" y="9"/>
                  <a:pt x="130" y="9"/>
                </a:cubicBezTo>
                <a:lnTo>
                  <a:pt x="108" y="9"/>
                </a:lnTo>
                <a:close/>
                <a:moveTo>
                  <a:pt x="103" y="0"/>
                </a:moveTo>
                <a:cubicBezTo>
                  <a:pt x="135" y="0"/>
                  <a:pt x="135" y="0"/>
                  <a:pt x="135" y="0"/>
                </a:cubicBezTo>
                <a:cubicBezTo>
                  <a:pt x="136" y="0"/>
                  <a:pt x="137" y="0"/>
                  <a:pt x="138" y="1"/>
                </a:cubicBezTo>
                <a:cubicBezTo>
                  <a:pt x="139" y="2"/>
                  <a:pt x="139" y="3"/>
                  <a:pt x="139" y="4"/>
                </a:cubicBezTo>
                <a:cubicBezTo>
                  <a:pt x="139" y="138"/>
                  <a:pt x="139" y="138"/>
                  <a:pt x="139" y="138"/>
                </a:cubicBezTo>
                <a:cubicBezTo>
                  <a:pt x="139" y="139"/>
                  <a:pt x="139" y="140"/>
                  <a:pt x="138" y="141"/>
                </a:cubicBezTo>
                <a:cubicBezTo>
                  <a:pt x="137" y="142"/>
                  <a:pt x="136" y="142"/>
                  <a:pt x="135" y="142"/>
                </a:cubicBezTo>
                <a:cubicBezTo>
                  <a:pt x="103" y="142"/>
                  <a:pt x="103" y="142"/>
                  <a:pt x="103" y="142"/>
                </a:cubicBezTo>
                <a:cubicBezTo>
                  <a:pt x="102" y="142"/>
                  <a:pt x="101" y="142"/>
                  <a:pt x="100" y="141"/>
                </a:cubicBezTo>
                <a:cubicBezTo>
                  <a:pt x="99" y="140"/>
                  <a:pt x="99" y="139"/>
                  <a:pt x="99" y="138"/>
                </a:cubicBezTo>
                <a:cubicBezTo>
                  <a:pt x="99" y="4"/>
                  <a:pt x="99" y="4"/>
                  <a:pt x="99" y="4"/>
                </a:cubicBezTo>
                <a:cubicBezTo>
                  <a:pt x="99" y="3"/>
                  <a:pt x="99" y="2"/>
                  <a:pt x="100" y="1"/>
                </a:cubicBezTo>
                <a:cubicBezTo>
                  <a:pt x="101" y="0"/>
                  <a:pt x="102" y="0"/>
                  <a:pt x="10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7" name="Google Shape;1457;p11"/>
          <p:cNvSpPr/>
          <p:nvPr/>
        </p:nvSpPr>
        <p:spPr>
          <a:xfrm>
            <a:off x="1152655" y="3139802"/>
            <a:ext cx="205510" cy="276770"/>
          </a:xfrm>
          <a:custGeom>
            <a:rect b="b" l="l" r="r" t="t"/>
            <a:pathLst>
              <a:path extrusionOk="0" h="143" w="107">
                <a:moveTo>
                  <a:pt x="54" y="36"/>
                </a:moveTo>
                <a:cubicBezTo>
                  <a:pt x="49" y="36"/>
                  <a:pt x="44" y="37"/>
                  <a:pt x="41" y="41"/>
                </a:cubicBezTo>
                <a:cubicBezTo>
                  <a:pt x="38" y="44"/>
                  <a:pt x="36" y="49"/>
                  <a:pt x="36" y="54"/>
                </a:cubicBezTo>
                <a:cubicBezTo>
                  <a:pt x="36" y="58"/>
                  <a:pt x="38" y="63"/>
                  <a:pt x="41" y="66"/>
                </a:cubicBezTo>
                <a:cubicBezTo>
                  <a:pt x="45" y="70"/>
                  <a:pt x="49" y="72"/>
                  <a:pt x="54" y="72"/>
                </a:cubicBezTo>
                <a:cubicBezTo>
                  <a:pt x="59" y="72"/>
                  <a:pt x="63" y="70"/>
                  <a:pt x="66" y="66"/>
                </a:cubicBezTo>
                <a:cubicBezTo>
                  <a:pt x="70" y="63"/>
                  <a:pt x="72" y="59"/>
                  <a:pt x="72" y="54"/>
                </a:cubicBezTo>
                <a:cubicBezTo>
                  <a:pt x="72" y="49"/>
                  <a:pt x="70" y="44"/>
                  <a:pt x="66" y="41"/>
                </a:cubicBezTo>
                <a:cubicBezTo>
                  <a:pt x="63" y="37"/>
                  <a:pt x="59" y="36"/>
                  <a:pt x="54" y="36"/>
                </a:cubicBezTo>
                <a:close/>
                <a:moveTo>
                  <a:pt x="54" y="27"/>
                </a:moveTo>
                <a:cubicBezTo>
                  <a:pt x="61" y="27"/>
                  <a:pt x="68" y="30"/>
                  <a:pt x="73" y="35"/>
                </a:cubicBezTo>
                <a:cubicBezTo>
                  <a:pt x="78" y="40"/>
                  <a:pt x="81" y="46"/>
                  <a:pt x="81" y="54"/>
                </a:cubicBezTo>
                <a:cubicBezTo>
                  <a:pt x="81" y="61"/>
                  <a:pt x="78" y="67"/>
                  <a:pt x="73" y="73"/>
                </a:cubicBezTo>
                <a:cubicBezTo>
                  <a:pt x="68" y="78"/>
                  <a:pt x="61" y="81"/>
                  <a:pt x="54" y="81"/>
                </a:cubicBezTo>
                <a:cubicBezTo>
                  <a:pt x="47" y="81"/>
                  <a:pt x="40" y="78"/>
                  <a:pt x="35" y="73"/>
                </a:cubicBezTo>
                <a:cubicBezTo>
                  <a:pt x="30" y="67"/>
                  <a:pt x="27" y="61"/>
                  <a:pt x="27" y="54"/>
                </a:cubicBezTo>
                <a:cubicBezTo>
                  <a:pt x="27" y="46"/>
                  <a:pt x="30" y="40"/>
                  <a:pt x="35" y="35"/>
                </a:cubicBezTo>
                <a:cubicBezTo>
                  <a:pt x="40" y="30"/>
                  <a:pt x="47" y="27"/>
                  <a:pt x="54" y="27"/>
                </a:cubicBezTo>
                <a:close/>
                <a:moveTo>
                  <a:pt x="54" y="9"/>
                </a:moveTo>
                <a:cubicBezTo>
                  <a:pt x="42" y="9"/>
                  <a:pt x="31" y="13"/>
                  <a:pt x="23" y="22"/>
                </a:cubicBezTo>
                <a:cubicBezTo>
                  <a:pt x="14" y="31"/>
                  <a:pt x="9" y="42"/>
                  <a:pt x="9" y="54"/>
                </a:cubicBezTo>
                <a:cubicBezTo>
                  <a:pt x="9" y="61"/>
                  <a:pt x="10" y="67"/>
                  <a:pt x="13" y="74"/>
                </a:cubicBezTo>
                <a:cubicBezTo>
                  <a:pt x="15" y="81"/>
                  <a:pt x="19" y="88"/>
                  <a:pt x="24" y="95"/>
                </a:cubicBezTo>
                <a:cubicBezTo>
                  <a:pt x="30" y="103"/>
                  <a:pt x="34" y="108"/>
                  <a:pt x="38" y="113"/>
                </a:cubicBezTo>
                <a:cubicBezTo>
                  <a:pt x="41" y="117"/>
                  <a:pt x="46" y="123"/>
                  <a:pt x="53" y="131"/>
                </a:cubicBezTo>
                <a:cubicBezTo>
                  <a:pt x="55" y="133"/>
                  <a:pt x="55" y="133"/>
                  <a:pt x="55" y="133"/>
                </a:cubicBezTo>
                <a:cubicBezTo>
                  <a:pt x="55" y="133"/>
                  <a:pt x="55" y="133"/>
                  <a:pt x="55" y="134"/>
                </a:cubicBezTo>
                <a:cubicBezTo>
                  <a:pt x="56" y="133"/>
                  <a:pt x="56" y="133"/>
                  <a:pt x="56" y="133"/>
                </a:cubicBezTo>
                <a:cubicBezTo>
                  <a:pt x="84" y="101"/>
                  <a:pt x="98" y="74"/>
                  <a:pt x="98" y="54"/>
                </a:cubicBezTo>
                <a:cubicBezTo>
                  <a:pt x="98" y="42"/>
                  <a:pt x="95" y="31"/>
                  <a:pt x="87" y="22"/>
                </a:cubicBezTo>
                <a:cubicBezTo>
                  <a:pt x="80" y="13"/>
                  <a:pt x="69" y="9"/>
                  <a:pt x="54" y="9"/>
                </a:cubicBezTo>
                <a:close/>
                <a:moveTo>
                  <a:pt x="54" y="0"/>
                </a:moveTo>
                <a:cubicBezTo>
                  <a:pt x="70" y="0"/>
                  <a:pt x="83" y="5"/>
                  <a:pt x="93" y="16"/>
                </a:cubicBezTo>
                <a:cubicBezTo>
                  <a:pt x="103" y="26"/>
                  <a:pt x="107" y="39"/>
                  <a:pt x="107" y="54"/>
                </a:cubicBezTo>
                <a:cubicBezTo>
                  <a:pt x="107" y="77"/>
                  <a:pt x="92" y="105"/>
                  <a:pt x="63" y="139"/>
                </a:cubicBezTo>
                <a:cubicBezTo>
                  <a:pt x="61" y="142"/>
                  <a:pt x="58" y="143"/>
                  <a:pt x="56" y="143"/>
                </a:cubicBezTo>
                <a:cubicBezTo>
                  <a:pt x="55" y="143"/>
                  <a:pt x="55" y="143"/>
                  <a:pt x="55" y="143"/>
                </a:cubicBezTo>
                <a:cubicBezTo>
                  <a:pt x="53" y="143"/>
                  <a:pt x="50" y="142"/>
                  <a:pt x="48" y="139"/>
                </a:cubicBezTo>
                <a:cubicBezTo>
                  <a:pt x="43" y="133"/>
                  <a:pt x="40" y="130"/>
                  <a:pt x="39" y="129"/>
                </a:cubicBezTo>
                <a:cubicBezTo>
                  <a:pt x="39" y="128"/>
                  <a:pt x="36" y="124"/>
                  <a:pt x="31" y="118"/>
                </a:cubicBezTo>
                <a:cubicBezTo>
                  <a:pt x="26" y="112"/>
                  <a:pt x="22" y="108"/>
                  <a:pt x="21" y="106"/>
                </a:cubicBezTo>
                <a:cubicBezTo>
                  <a:pt x="19" y="104"/>
                  <a:pt x="17" y="100"/>
                  <a:pt x="13" y="94"/>
                </a:cubicBezTo>
                <a:cubicBezTo>
                  <a:pt x="10" y="89"/>
                  <a:pt x="7" y="84"/>
                  <a:pt x="6" y="81"/>
                </a:cubicBezTo>
                <a:cubicBezTo>
                  <a:pt x="5" y="77"/>
                  <a:pt x="4" y="73"/>
                  <a:pt x="2" y="68"/>
                </a:cubicBezTo>
                <a:cubicBezTo>
                  <a:pt x="1" y="63"/>
                  <a:pt x="0" y="59"/>
                  <a:pt x="0" y="54"/>
                </a:cubicBezTo>
                <a:cubicBezTo>
                  <a:pt x="0" y="40"/>
                  <a:pt x="6" y="27"/>
                  <a:pt x="16" y="16"/>
                </a:cubicBezTo>
                <a:cubicBezTo>
                  <a:pt x="27" y="5"/>
                  <a:pt x="40" y="0"/>
                  <a:pt x="54"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8" name="Google Shape;1458;p11"/>
          <p:cNvSpPr/>
          <p:nvPr/>
        </p:nvSpPr>
        <p:spPr>
          <a:xfrm>
            <a:off x="1117967" y="4111046"/>
            <a:ext cx="274885" cy="276112"/>
          </a:xfrm>
          <a:custGeom>
            <a:rect b="b" l="l" r="r" t="t"/>
            <a:pathLst>
              <a:path extrusionOk="0" h="143" w="143">
                <a:moveTo>
                  <a:pt x="100" y="9"/>
                </a:moveTo>
                <a:cubicBezTo>
                  <a:pt x="85" y="10"/>
                  <a:pt x="75" y="12"/>
                  <a:pt x="71" y="17"/>
                </a:cubicBezTo>
                <a:cubicBezTo>
                  <a:pt x="69" y="19"/>
                  <a:pt x="69" y="19"/>
                  <a:pt x="69" y="19"/>
                </a:cubicBezTo>
                <a:cubicBezTo>
                  <a:pt x="66" y="22"/>
                  <a:pt x="64" y="26"/>
                  <a:pt x="63" y="32"/>
                </a:cubicBezTo>
                <a:cubicBezTo>
                  <a:pt x="62" y="38"/>
                  <a:pt x="62" y="42"/>
                  <a:pt x="63" y="47"/>
                </a:cubicBezTo>
                <a:cubicBezTo>
                  <a:pt x="64" y="50"/>
                  <a:pt x="65" y="53"/>
                  <a:pt x="67" y="55"/>
                </a:cubicBezTo>
                <a:cubicBezTo>
                  <a:pt x="11" y="112"/>
                  <a:pt x="11" y="112"/>
                  <a:pt x="11" y="112"/>
                </a:cubicBezTo>
                <a:cubicBezTo>
                  <a:pt x="10" y="114"/>
                  <a:pt x="9" y="116"/>
                  <a:pt x="9" y="119"/>
                </a:cubicBezTo>
                <a:cubicBezTo>
                  <a:pt x="9" y="121"/>
                  <a:pt x="10" y="123"/>
                  <a:pt x="11" y="125"/>
                </a:cubicBezTo>
                <a:cubicBezTo>
                  <a:pt x="18" y="131"/>
                  <a:pt x="18" y="131"/>
                  <a:pt x="18" y="131"/>
                </a:cubicBezTo>
                <a:cubicBezTo>
                  <a:pt x="19" y="133"/>
                  <a:pt x="21" y="134"/>
                  <a:pt x="24" y="134"/>
                </a:cubicBezTo>
                <a:cubicBezTo>
                  <a:pt x="26" y="134"/>
                  <a:pt x="28" y="133"/>
                  <a:pt x="30" y="131"/>
                </a:cubicBezTo>
                <a:cubicBezTo>
                  <a:pt x="87" y="74"/>
                  <a:pt x="87" y="74"/>
                  <a:pt x="87" y="74"/>
                </a:cubicBezTo>
                <a:cubicBezTo>
                  <a:pt x="90" y="76"/>
                  <a:pt x="92" y="78"/>
                  <a:pt x="95" y="79"/>
                </a:cubicBezTo>
                <a:cubicBezTo>
                  <a:pt x="98" y="80"/>
                  <a:pt x="102" y="81"/>
                  <a:pt x="106" y="81"/>
                </a:cubicBezTo>
                <a:cubicBezTo>
                  <a:pt x="113" y="81"/>
                  <a:pt x="120" y="78"/>
                  <a:pt x="125" y="73"/>
                </a:cubicBezTo>
                <a:cubicBezTo>
                  <a:pt x="126" y="71"/>
                  <a:pt x="126" y="71"/>
                  <a:pt x="126" y="71"/>
                </a:cubicBezTo>
                <a:cubicBezTo>
                  <a:pt x="130" y="67"/>
                  <a:pt x="133" y="58"/>
                  <a:pt x="134" y="44"/>
                </a:cubicBezTo>
                <a:cubicBezTo>
                  <a:pt x="116" y="60"/>
                  <a:pt x="116" y="60"/>
                  <a:pt x="116" y="60"/>
                </a:cubicBezTo>
                <a:cubicBezTo>
                  <a:pt x="114" y="62"/>
                  <a:pt x="112" y="62"/>
                  <a:pt x="110" y="60"/>
                </a:cubicBezTo>
                <a:cubicBezTo>
                  <a:pt x="84" y="34"/>
                  <a:pt x="84" y="34"/>
                  <a:pt x="84" y="34"/>
                </a:cubicBezTo>
                <a:cubicBezTo>
                  <a:pt x="82" y="32"/>
                  <a:pt x="82" y="30"/>
                  <a:pt x="84" y="28"/>
                </a:cubicBezTo>
                <a:lnTo>
                  <a:pt x="100" y="9"/>
                </a:lnTo>
                <a:close/>
                <a:moveTo>
                  <a:pt x="109" y="0"/>
                </a:moveTo>
                <a:cubicBezTo>
                  <a:pt x="110" y="0"/>
                  <a:pt x="110" y="0"/>
                  <a:pt x="110" y="0"/>
                </a:cubicBezTo>
                <a:cubicBezTo>
                  <a:pt x="112" y="0"/>
                  <a:pt x="113" y="1"/>
                  <a:pt x="114" y="3"/>
                </a:cubicBezTo>
                <a:cubicBezTo>
                  <a:pt x="114" y="4"/>
                  <a:pt x="114" y="6"/>
                  <a:pt x="113" y="7"/>
                </a:cubicBezTo>
                <a:cubicBezTo>
                  <a:pt x="93" y="30"/>
                  <a:pt x="93" y="30"/>
                  <a:pt x="93" y="30"/>
                </a:cubicBezTo>
                <a:cubicBezTo>
                  <a:pt x="113" y="51"/>
                  <a:pt x="113" y="51"/>
                  <a:pt x="113" y="51"/>
                </a:cubicBezTo>
                <a:cubicBezTo>
                  <a:pt x="136" y="31"/>
                  <a:pt x="136" y="31"/>
                  <a:pt x="136" y="31"/>
                </a:cubicBezTo>
                <a:cubicBezTo>
                  <a:pt x="137" y="30"/>
                  <a:pt x="138" y="30"/>
                  <a:pt x="140" y="30"/>
                </a:cubicBezTo>
                <a:cubicBezTo>
                  <a:pt x="142" y="31"/>
                  <a:pt x="143" y="32"/>
                  <a:pt x="143" y="34"/>
                </a:cubicBezTo>
                <a:cubicBezTo>
                  <a:pt x="143" y="56"/>
                  <a:pt x="139" y="70"/>
                  <a:pt x="132" y="77"/>
                </a:cubicBezTo>
                <a:cubicBezTo>
                  <a:pt x="130" y="79"/>
                  <a:pt x="130" y="79"/>
                  <a:pt x="130" y="79"/>
                </a:cubicBezTo>
                <a:cubicBezTo>
                  <a:pt x="124" y="86"/>
                  <a:pt x="116" y="89"/>
                  <a:pt x="106" y="89"/>
                </a:cubicBezTo>
                <a:cubicBezTo>
                  <a:pt x="100" y="89"/>
                  <a:pt x="94" y="88"/>
                  <a:pt x="89" y="85"/>
                </a:cubicBezTo>
                <a:cubicBezTo>
                  <a:pt x="36" y="138"/>
                  <a:pt x="36" y="138"/>
                  <a:pt x="36" y="138"/>
                </a:cubicBezTo>
                <a:cubicBezTo>
                  <a:pt x="33" y="141"/>
                  <a:pt x="29" y="143"/>
                  <a:pt x="24" y="143"/>
                </a:cubicBezTo>
                <a:cubicBezTo>
                  <a:pt x="19" y="143"/>
                  <a:pt x="15" y="141"/>
                  <a:pt x="11" y="138"/>
                </a:cubicBezTo>
                <a:cubicBezTo>
                  <a:pt x="5" y="131"/>
                  <a:pt x="5" y="131"/>
                  <a:pt x="5" y="131"/>
                </a:cubicBezTo>
                <a:cubicBezTo>
                  <a:pt x="2" y="128"/>
                  <a:pt x="0" y="124"/>
                  <a:pt x="0" y="119"/>
                </a:cubicBezTo>
                <a:cubicBezTo>
                  <a:pt x="0" y="114"/>
                  <a:pt x="2" y="109"/>
                  <a:pt x="5" y="106"/>
                </a:cubicBezTo>
                <a:cubicBezTo>
                  <a:pt x="56" y="53"/>
                  <a:pt x="56" y="53"/>
                  <a:pt x="56" y="53"/>
                </a:cubicBezTo>
                <a:cubicBezTo>
                  <a:pt x="54" y="47"/>
                  <a:pt x="53" y="40"/>
                  <a:pt x="54" y="32"/>
                </a:cubicBezTo>
                <a:cubicBezTo>
                  <a:pt x="55" y="24"/>
                  <a:pt x="58" y="18"/>
                  <a:pt x="63" y="13"/>
                </a:cubicBezTo>
                <a:cubicBezTo>
                  <a:pt x="65" y="11"/>
                  <a:pt x="65" y="11"/>
                  <a:pt x="65" y="11"/>
                </a:cubicBezTo>
                <a:cubicBezTo>
                  <a:pt x="72" y="4"/>
                  <a:pt x="87" y="0"/>
                  <a:pt x="10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59" name="Google Shape;1459;p11"/>
          <p:cNvSpPr/>
          <p:nvPr/>
        </p:nvSpPr>
        <p:spPr>
          <a:xfrm>
            <a:off x="1610706" y="3610009"/>
            <a:ext cx="274885" cy="276112"/>
          </a:xfrm>
          <a:custGeom>
            <a:rect b="b" l="l" r="r" t="t"/>
            <a:pathLst>
              <a:path extrusionOk="0" h="143" w="143">
                <a:moveTo>
                  <a:pt x="71" y="89"/>
                </a:moveTo>
                <a:cubicBezTo>
                  <a:pt x="69" y="89"/>
                  <a:pt x="67" y="90"/>
                  <a:pt x="65" y="92"/>
                </a:cubicBezTo>
                <a:cubicBezTo>
                  <a:pt x="63" y="93"/>
                  <a:pt x="62" y="96"/>
                  <a:pt x="62" y="98"/>
                </a:cubicBezTo>
                <a:cubicBezTo>
                  <a:pt x="62" y="100"/>
                  <a:pt x="63" y="102"/>
                  <a:pt x="65" y="104"/>
                </a:cubicBezTo>
                <a:cubicBezTo>
                  <a:pt x="67" y="106"/>
                  <a:pt x="69" y="107"/>
                  <a:pt x="71" y="107"/>
                </a:cubicBezTo>
                <a:cubicBezTo>
                  <a:pt x="74" y="107"/>
                  <a:pt x="76" y="106"/>
                  <a:pt x="77" y="104"/>
                </a:cubicBezTo>
                <a:cubicBezTo>
                  <a:pt x="79" y="102"/>
                  <a:pt x="80" y="100"/>
                  <a:pt x="80" y="98"/>
                </a:cubicBezTo>
                <a:cubicBezTo>
                  <a:pt x="80" y="96"/>
                  <a:pt x="79" y="93"/>
                  <a:pt x="77" y="92"/>
                </a:cubicBezTo>
                <a:cubicBezTo>
                  <a:pt x="76" y="90"/>
                  <a:pt x="74" y="89"/>
                  <a:pt x="71" y="89"/>
                </a:cubicBezTo>
                <a:close/>
                <a:moveTo>
                  <a:pt x="18" y="62"/>
                </a:moveTo>
                <a:cubicBezTo>
                  <a:pt x="15" y="62"/>
                  <a:pt x="13" y="63"/>
                  <a:pt x="11" y="65"/>
                </a:cubicBezTo>
                <a:cubicBezTo>
                  <a:pt x="10" y="67"/>
                  <a:pt x="9" y="69"/>
                  <a:pt x="9" y="71"/>
                </a:cubicBezTo>
                <a:cubicBezTo>
                  <a:pt x="9" y="74"/>
                  <a:pt x="10" y="76"/>
                  <a:pt x="11" y="77"/>
                </a:cubicBezTo>
                <a:cubicBezTo>
                  <a:pt x="13" y="79"/>
                  <a:pt x="15" y="80"/>
                  <a:pt x="18" y="80"/>
                </a:cubicBezTo>
                <a:cubicBezTo>
                  <a:pt x="20" y="80"/>
                  <a:pt x="22" y="79"/>
                  <a:pt x="24" y="77"/>
                </a:cubicBezTo>
                <a:cubicBezTo>
                  <a:pt x="26" y="76"/>
                  <a:pt x="27" y="74"/>
                  <a:pt x="27" y="71"/>
                </a:cubicBezTo>
                <a:cubicBezTo>
                  <a:pt x="27" y="69"/>
                  <a:pt x="26" y="67"/>
                  <a:pt x="24" y="65"/>
                </a:cubicBezTo>
                <a:cubicBezTo>
                  <a:pt x="22" y="63"/>
                  <a:pt x="20" y="62"/>
                  <a:pt x="18" y="62"/>
                </a:cubicBezTo>
                <a:close/>
                <a:moveTo>
                  <a:pt x="125" y="35"/>
                </a:moveTo>
                <a:cubicBezTo>
                  <a:pt x="122" y="35"/>
                  <a:pt x="120" y="36"/>
                  <a:pt x="119" y="38"/>
                </a:cubicBezTo>
                <a:cubicBezTo>
                  <a:pt x="117" y="40"/>
                  <a:pt x="116" y="42"/>
                  <a:pt x="116" y="44"/>
                </a:cubicBezTo>
                <a:cubicBezTo>
                  <a:pt x="116" y="47"/>
                  <a:pt x="117" y="49"/>
                  <a:pt x="119" y="51"/>
                </a:cubicBezTo>
                <a:cubicBezTo>
                  <a:pt x="120" y="52"/>
                  <a:pt x="122" y="53"/>
                  <a:pt x="125" y="53"/>
                </a:cubicBezTo>
                <a:cubicBezTo>
                  <a:pt x="127" y="53"/>
                  <a:pt x="129" y="52"/>
                  <a:pt x="131" y="51"/>
                </a:cubicBezTo>
                <a:cubicBezTo>
                  <a:pt x="133" y="49"/>
                  <a:pt x="134" y="47"/>
                  <a:pt x="134" y="44"/>
                </a:cubicBezTo>
                <a:cubicBezTo>
                  <a:pt x="134" y="42"/>
                  <a:pt x="133" y="40"/>
                  <a:pt x="131" y="38"/>
                </a:cubicBezTo>
                <a:cubicBezTo>
                  <a:pt x="129" y="36"/>
                  <a:pt x="127" y="35"/>
                  <a:pt x="125" y="35"/>
                </a:cubicBezTo>
                <a:close/>
                <a:moveTo>
                  <a:pt x="125" y="0"/>
                </a:moveTo>
                <a:cubicBezTo>
                  <a:pt x="126" y="0"/>
                  <a:pt x="127" y="0"/>
                  <a:pt x="128" y="1"/>
                </a:cubicBezTo>
                <a:cubicBezTo>
                  <a:pt x="129" y="2"/>
                  <a:pt x="129" y="3"/>
                  <a:pt x="129" y="4"/>
                </a:cubicBezTo>
                <a:cubicBezTo>
                  <a:pt x="129" y="27"/>
                  <a:pt x="129" y="27"/>
                  <a:pt x="129" y="27"/>
                </a:cubicBezTo>
                <a:cubicBezTo>
                  <a:pt x="133" y="28"/>
                  <a:pt x="136" y="30"/>
                  <a:pt x="139" y="33"/>
                </a:cubicBezTo>
                <a:cubicBezTo>
                  <a:pt x="141" y="37"/>
                  <a:pt x="143" y="40"/>
                  <a:pt x="143" y="44"/>
                </a:cubicBezTo>
                <a:cubicBezTo>
                  <a:pt x="143" y="49"/>
                  <a:pt x="141" y="52"/>
                  <a:pt x="139" y="55"/>
                </a:cubicBezTo>
                <a:cubicBezTo>
                  <a:pt x="136" y="59"/>
                  <a:pt x="133" y="61"/>
                  <a:pt x="129" y="62"/>
                </a:cubicBezTo>
                <a:cubicBezTo>
                  <a:pt x="129" y="138"/>
                  <a:pt x="129" y="138"/>
                  <a:pt x="129" y="138"/>
                </a:cubicBezTo>
                <a:cubicBezTo>
                  <a:pt x="129" y="139"/>
                  <a:pt x="129" y="140"/>
                  <a:pt x="128" y="141"/>
                </a:cubicBezTo>
                <a:cubicBezTo>
                  <a:pt x="127" y="142"/>
                  <a:pt x="126" y="143"/>
                  <a:pt x="125" y="143"/>
                </a:cubicBezTo>
                <a:cubicBezTo>
                  <a:pt x="123" y="143"/>
                  <a:pt x="122" y="142"/>
                  <a:pt x="122" y="141"/>
                </a:cubicBezTo>
                <a:cubicBezTo>
                  <a:pt x="121" y="140"/>
                  <a:pt x="120" y="139"/>
                  <a:pt x="120" y="138"/>
                </a:cubicBezTo>
                <a:cubicBezTo>
                  <a:pt x="120" y="62"/>
                  <a:pt x="120" y="62"/>
                  <a:pt x="120" y="62"/>
                </a:cubicBezTo>
                <a:cubicBezTo>
                  <a:pt x="116" y="61"/>
                  <a:pt x="113" y="59"/>
                  <a:pt x="111" y="55"/>
                </a:cubicBezTo>
                <a:cubicBezTo>
                  <a:pt x="108" y="52"/>
                  <a:pt x="107" y="49"/>
                  <a:pt x="107" y="44"/>
                </a:cubicBezTo>
                <a:cubicBezTo>
                  <a:pt x="107" y="40"/>
                  <a:pt x="108" y="37"/>
                  <a:pt x="111" y="33"/>
                </a:cubicBezTo>
                <a:cubicBezTo>
                  <a:pt x="113" y="30"/>
                  <a:pt x="116" y="28"/>
                  <a:pt x="120" y="27"/>
                </a:cubicBezTo>
                <a:cubicBezTo>
                  <a:pt x="120" y="4"/>
                  <a:pt x="120" y="4"/>
                  <a:pt x="120" y="4"/>
                </a:cubicBezTo>
                <a:cubicBezTo>
                  <a:pt x="120" y="3"/>
                  <a:pt x="121" y="2"/>
                  <a:pt x="122" y="1"/>
                </a:cubicBezTo>
                <a:cubicBezTo>
                  <a:pt x="122" y="0"/>
                  <a:pt x="123" y="0"/>
                  <a:pt x="125" y="0"/>
                </a:cubicBezTo>
                <a:close/>
                <a:moveTo>
                  <a:pt x="71" y="0"/>
                </a:moveTo>
                <a:cubicBezTo>
                  <a:pt x="72" y="0"/>
                  <a:pt x="74" y="0"/>
                  <a:pt x="74" y="1"/>
                </a:cubicBezTo>
                <a:cubicBezTo>
                  <a:pt x="75" y="2"/>
                  <a:pt x="76" y="3"/>
                  <a:pt x="76" y="4"/>
                </a:cubicBezTo>
                <a:cubicBezTo>
                  <a:pt x="76" y="81"/>
                  <a:pt x="76" y="81"/>
                  <a:pt x="76" y="81"/>
                </a:cubicBezTo>
                <a:cubicBezTo>
                  <a:pt x="80" y="82"/>
                  <a:pt x="83" y="84"/>
                  <a:pt x="85" y="87"/>
                </a:cubicBezTo>
                <a:cubicBezTo>
                  <a:pt x="88" y="90"/>
                  <a:pt x="89" y="94"/>
                  <a:pt x="89" y="98"/>
                </a:cubicBezTo>
                <a:cubicBezTo>
                  <a:pt x="89" y="102"/>
                  <a:pt x="88" y="106"/>
                  <a:pt x="85" y="109"/>
                </a:cubicBezTo>
                <a:cubicBezTo>
                  <a:pt x="83" y="112"/>
                  <a:pt x="80" y="114"/>
                  <a:pt x="76" y="115"/>
                </a:cubicBezTo>
                <a:cubicBezTo>
                  <a:pt x="76" y="138"/>
                  <a:pt x="76" y="138"/>
                  <a:pt x="76" y="138"/>
                </a:cubicBezTo>
                <a:cubicBezTo>
                  <a:pt x="76" y="139"/>
                  <a:pt x="75" y="140"/>
                  <a:pt x="74" y="141"/>
                </a:cubicBezTo>
                <a:cubicBezTo>
                  <a:pt x="74" y="142"/>
                  <a:pt x="72" y="143"/>
                  <a:pt x="71" y="143"/>
                </a:cubicBezTo>
                <a:cubicBezTo>
                  <a:pt x="70" y="143"/>
                  <a:pt x="69" y="142"/>
                  <a:pt x="68" y="141"/>
                </a:cubicBezTo>
                <a:cubicBezTo>
                  <a:pt x="67" y="140"/>
                  <a:pt x="67" y="139"/>
                  <a:pt x="67" y="138"/>
                </a:cubicBezTo>
                <a:cubicBezTo>
                  <a:pt x="67" y="115"/>
                  <a:pt x="67" y="115"/>
                  <a:pt x="67" y="115"/>
                </a:cubicBezTo>
                <a:cubicBezTo>
                  <a:pt x="63" y="114"/>
                  <a:pt x="60" y="112"/>
                  <a:pt x="57" y="109"/>
                </a:cubicBezTo>
                <a:cubicBezTo>
                  <a:pt x="55" y="106"/>
                  <a:pt x="53" y="102"/>
                  <a:pt x="53" y="98"/>
                </a:cubicBezTo>
                <a:cubicBezTo>
                  <a:pt x="53" y="94"/>
                  <a:pt x="55" y="90"/>
                  <a:pt x="57" y="87"/>
                </a:cubicBezTo>
                <a:cubicBezTo>
                  <a:pt x="60" y="84"/>
                  <a:pt x="63" y="82"/>
                  <a:pt x="67" y="81"/>
                </a:cubicBezTo>
                <a:cubicBezTo>
                  <a:pt x="67" y="4"/>
                  <a:pt x="67" y="4"/>
                  <a:pt x="67" y="4"/>
                </a:cubicBezTo>
                <a:cubicBezTo>
                  <a:pt x="67" y="3"/>
                  <a:pt x="67" y="2"/>
                  <a:pt x="68" y="1"/>
                </a:cubicBezTo>
                <a:cubicBezTo>
                  <a:pt x="69" y="0"/>
                  <a:pt x="70" y="0"/>
                  <a:pt x="71" y="0"/>
                </a:cubicBezTo>
                <a:close/>
                <a:moveTo>
                  <a:pt x="18" y="0"/>
                </a:moveTo>
                <a:cubicBezTo>
                  <a:pt x="19" y="0"/>
                  <a:pt x="20" y="0"/>
                  <a:pt x="21" y="1"/>
                </a:cubicBezTo>
                <a:cubicBezTo>
                  <a:pt x="22" y="2"/>
                  <a:pt x="22" y="3"/>
                  <a:pt x="22" y="4"/>
                </a:cubicBezTo>
                <a:cubicBezTo>
                  <a:pt x="22" y="54"/>
                  <a:pt x="22" y="54"/>
                  <a:pt x="22" y="54"/>
                </a:cubicBezTo>
                <a:cubicBezTo>
                  <a:pt x="26" y="55"/>
                  <a:pt x="29" y="57"/>
                  <a:pt x="32" y="60"/>
                </a:cubicBezTo>
                <a:cubicBezTo>
                  <a:pt x="34" y="63"/>
                  <a:pt x="35" y="67"/>
                  <a:pt x="35" y="71"/>
                </a:cubicBezTo>
                <a:cubicBezTo>
                  <a:pt x="35" y="75"/>
                  <a:pt x="34" y="79"/>
                  <a:pt x="32" y="82"/>
                </a:cubicBezTo>
                <a:cubicBezTo>
                  <a:pt x="29" y="85"/>
                  <a:pt x="26" y="88"/>
                  <a:pt x="22" y="89"/>
                </a:cubicBezTo>
                <a:cubicBezTo>
                  <a:pt x="22" y="138"/>
                  <a:pt x="22" y="138"/>
                  <a:pt x="22" y="138"/>
                </a:cubicBezTo>
                <a:cubicBezTo>
                  <a:pt x="22" y="139"/>
                  <a:pt x="22" y="140"/>
                  <a:pt x="21" y="141"/>
                </a:cubicBezTo>
                <a:cubicBezTo>
                  <a:pt x="20" y="142"/>
                  <a:pt x="19" y="143"/>
                  <a:pt x="18" y="143"/>
                </a:cubicBezTo>
                <a:cubicBezTo>
                  <a:pt x="16" y="143"/>
                  <a:pt x="15" y="142"/>
                  <a:pt x="14" y="141"/>
                </a:cubicBezTo>
                <a:cubicBezTo>
                  <a:pt x="14" y="140"/>
                  <a:pt x="13" y="139"/>
                  <a:pt x="13" y="138"/>
                </a:cubicBezTo>
                <a:cubicBezTo>
                  <a:pt x="13" y="89"/>
                  <a:pt x="13" y="89"/>
                  <a:pt x="13" y="89"/>
                </a:cubicBezTo>
                <a:cubicBezTo>
                  <a:pt x="9" y="88"/>
                  <a:pt x="6" y="85"/>
                  <a:pt x="3" y="82"/>
                </a:cubicBezTo>
                <a:cubicBezTo>
                  <a:pt x="1" y="79"/>
                  <a:pt x="0" y="75"/>
                  <a:pt x="0" y="71"/>
                </a:cubicBezTo>
                <a:cubicBezTo>
                  <a:pt x="0" y="67"/>
                  <a:pt x="1" y="63"/>
                  <a:pt x="3" y="60"/>
                </a:cubicBezTo>
                <a:cubicBezTo>
                  <a:pt x="6" y="57"/>
                  <a:pt x="9" y="55"/>
                  <a:pt x="13" y="54"/>
                </a:cubicBezTo>
                <a:cubicBezTo>
                  <a:pt x="13" y="4"/>
                  <a:pt x="13" y="4"/>
                  <a:pt x="13" y="4"/>
                </a:cubicBezTo>
                <a:cubicBezTo>
                  <a:pt x="13" y="3"/>
                  <a:pt x="14" y="2"/>
                  <a:pt x="14" y="1"/>
                </a:cubicBezTo>
                <a:cubicBezTo>
                  <a:pt x="15" y="0"/>
                  <a:pt x="16" y="0"/>
                  <a:pt x="1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0" name="Google Shape;1460;p11"/>
          <p:cNvSpPr/>
          <p:nvPr/>
        </p:nvSpPr>
        <p:spPr>
          <a:xfrm>
            <a:off x="1611688" y="3150649"/>
            <a:ext cx="272922" cy="255076"/>
          </a:xfrm>
          <a:custGeom>
            <a:rect b="b" l="l" r="r" t="t"/>
            <a:pathLst>
              <a:path extrusionOk="0" h="132" w="142">
                <a:moveTo>
                  <a:pt x="126" y="52"/>
                </a:moveTo>
                <a:cubicBezTo>
                  <a:pt x="137" y="58"/>
                  <a:pt x="142" y="68"/>
                  <a:pt x="142" y="80"/>
                </a:cubicBezTo>
                <a:cubicBezTo>
                  <a:pt x="142" y="93"/>
                  <a:pt x="136" y="103"/>
                  <a:pt x="123" y="110"/>
                </a:cubicBezTo>
                <a:cubicBezTo>
                  <a:pt x="123" y="110"/>
                  <a:pt x="123" y="110"/>
                  <a:pt x="123" y="110"/>
                </a:cubicBezTo>
                <a:cubicBezTo>
                  <a:pt x="123" y="113"/>
                  <a:pt x="123" y="116"/>
                  <a:pt x="125" y="120"/>
                </a:cubicBezTo>
                <a:cubicBezTo>
                  <a:pt x="126" y="124"/>
                  <a:pt x="127" y="127"/>
                  <a:pt x="128" y="128"/>
                </a:cubicBezTo>
                <a:cubicBezTo>
                  <a:pt x="128" y="129"/>
                  <a:pt x="128" y="129"/>
                  <a:pt x="128" y="130"/>
                </a:cubicBezTo>
                <a:cubicBezTo>
                  <a:pt x="128" y="131"/>
                  <a:pt x="127" y="132"/>
                  <a:pt x="125" y="132"/>
                </a:cubicBezTo>
                <a:cubicBezTo>
                  <a:pt x="125" y="132"/>
                  <a:pt x="125" y="132"/>
                  <a:pt x="125" y="132"/>
                </a:cubicBezTo>
                <a:cubicBezTo>
                  <a:pt x="125" y="132"/>
                  <a:pt x="124" y="132"/>
                  <a:pt x="124" y="132"/>
                </a:cubicBezTo>
                <a:cubicBezTo>
                  <a:pt x="120" y="132"/>
                  <a:pt x="115" y="129"/>
                  <a:pt x="110" y="126"/>
                </a:cubicBezTo>
                <a:cubicBezTo>
                  <a:pt x="106" y="122"/>
                  <a:pt x="102" y="119"/>
                  <a:pt x="100" y="116"/>
                </a:cubicBezTo>
                <a:cubicBezTo>
                  <a:pt x="99" y="117"/>
                  <a:pt x="97" y="117"/>
                  <a:pt x="95" y="117"/>
                </a:cubicBezTo>
                <a:cubicBezTo>
                  <a:pt x="95" y="117"/>
                  <a:pt x="94" y="117"/>
                  <a:pt x="93" y="117"/>
                </a:cubicBezTo>
                <a:cubicBezTo>
                  <a:pt x="93" y="117"/>
                  <a:pt x="92" y="117"/>
                  <a:pt x="92" y="117"/>
                </a:cubicBezTo>
                <a:cubicBezTo>
                  <a:pt x="74" y="117"/>
                  <a:pt x="60" y="111"/>
                  <a:pt x="51" y="99"/>
                </a:cubicBezTo>
                <a:cubicBezTo>
                  <a:pt x="63" y="99"/>
                  <a:pt x="63" y="99"/>
                  <a:pt x="63" y="99"/>
                </a:cubicBezTo>
                <a:cubicBezTo>
                  <a:pt x="71" y="105"/>
                  <a:pt x="80" y="108"/>
                  <a:pt x="92" y="108"/>
                </a:cubicBezTo>
                <a:cubicBezTo>
                  <a:pt x="99" y="108"/>
                  <a:pt x="99" y="108"/>
                  <a:pt x="99" y="108"/>
                </a:cubicBezTo>
                <a:cubicBezTo>
                  <a:pt x="104" y="107"/>
                  <a:pt x="104" y="107"/>
                  <a:pt x="104" y="107"/>
                </a:cubicBezTo>
                <a:cubicBezTo>
                  <a:pt x="105" y="108"/>
                  <a:pt x="105" y="108"/>
                  <a:pt x="105" y="108"/>
                </a:cubicBezTo>
                <a:cubicBezTo>
                  <a:pt x="105" y="109"/>
                  <a:pt x="107" y="111"/>
                  <a:pt x="108" y="113"/>
                </a:cubicBezTo>
                <a:cubicBezTo>
                  <a:pt x="110" y="115"/>
                  <a:pt x="113" y="117"/>
                  <a:pt x="115" y="119"/>
                </a:cubicBezTo>
                <a:cubicBezTo>
                  <a:pt x="115" y="117"/>
                  <a:pt x="114" y="112"/>
                  <a:pt x="114" y="104"/>
                </a:cubicBezTo>
                <a:cubicBezTo>
                  <a:pt x="119" y="102"/>
                  <a:pt x="119" y="102"/>
                  <a:pt x="119" y="102"/>
                </a:cubicBezTo>
                <a:cubicBezTo>
                  <a:pt x="129" y="97"/>
                  <a:pt x="134" y="90"/>
                  <a:pt x="134" y="80"/>
                </a:cubicBezTo>
                <a:cubicBezTo>
                  <a:pt x="134" y="72"/>
                  <a:pt x="130" y="66"/>
                  <a:pt x="124" y="62"/>
                </a:cubicBezTo>
                <a:cubicBezTo>
                  <a:pt x="125" y="58"/>
                  <a:pt x="126" y="55"/>
                  <a:pt x="126" y="52"/>
                </a:cubicBezTo>
                <a:close/>
                <a:moveTo>
                  <a:pt x="58" y="9"/>
                </a:moveTo>
                <a:cubicBezTo>
                  <a:pt x="44" y="9"/>
                  <a:pt x="33" y="13"/>
                  <a:pt x="23" y="19"/>
                </a:cubicBezTo>
                <a:cubicBezTo>
                  <a:pt x="13" y="26"/>
                  <a:pt x="8" y="34"/>
                  <a:pt x="8" y="44"/>
                </a:cubicBezTo>
                <a:cubicBezTo>
                  <a:pt x="8" y="50"/>
                  <a:pt x="10" y="56"/>
                  <a:pt x="13" y="62"/>
                </a:cubicBezTo>
                <a:cubicBezTo>
                  <a:pt x="16" y="68"/>
                  <a:pt x="21" y="72"/>
                  <a:pt x="26" y="75"/>
                </a:cubicBezTo>
                <a:cubicBezTo>
                  <a:pt x="31" y="78"/>
                  <a:pt x="31" y="78"/>
                  <a:pt x="31" y="78"/>
                </a:cubicBezTo>
                <a:cubicBezTo>
                  <a:pt x="31" y="83"/>
                  <a:pt x="31" y="83"/>
                  <a:pt x="31" y="83"/>
                </a:cubicBezTo>
                <a:cubicBezTo>
                  <a:pt x="31" y="84"/>
                  <a:pt x="31" y="84"/>
                  <a:pt x="31" y="84"/>
                </a:cubicBezTo>
                <a:cubicBezTo>
                  <a:pt x="31" y="85"/>
                  <a:pt x="31" y="86"/>
                  <a:pt x="30" y="88"/>
                </a:cubicBezTo>
                <a:cubicBezTo>
                  <a:pt x="29" y="89"/>
                  <a:pt x="29" y="92"/>
                  <a:pt x="28" y="94"/>
                </a:cubicBezTo>
                <a:cubicBezTo>
                  <a:pt x="34" y="91"/>
                  <a:pt x="38" y="88"/>
                  <a:pt x="40" y="85"/>
                </a:cubicBezTo>
                <a:cubicBezTo>
                  <a:pt x="46" y="80"/>
                  <a:pt x="46" y="80"/>
                  <a:pt x="46" y="80"/>
                </a:cubicBezTo>
                <a:cubicBezTo>
                  <a:pt x="51" y="80"/>
                  <a:pt x="51" y="80"/>
                  <a:pt x="51" y="80"/>
                </a:cubicBezTo>
                <a:cubicBezTo>
                  <a:pt x="53" y="81"/>
                  <a:pt x="56" y="81"/>
                  <a:pt x="59" y="81"/>
                </a:cubicBezTo>
                <a:cubicBezTo>
                  <a:pt x="73" y="81"/>
                  <a:pt x="84" y="77"/>
                  <a:pt x="93" y="70"/>
                </a:cubicBezTo>
                <a:cubicBezTo>
                  <a:pt x="102" y="63"/>
                  <a:pt x="107" y="55"/>
                  <a:pt x="107" y="44"/>
                </a:cubicBezTo>
                <a:cubicBezTo>
                  <a:pt x="107" y="34"/>
                  <a:pt x="102" y="26"/>
                  <a:pt x="93" y="19"/>
                </a:cubicBezTo>
                <a:cubicBezTo>
                  <a:pt x="83" y="13"/>
                  <a:pt x="71" y="9"/>
                  <a:pt x="58" y="9"/>
                </a:cubicBezTo>
                <a:close/>
                <a:moveTo>
                  <a:pt x="58" y="0"/>
                </a:moveTo>
                <a:cubicBezTo>
                  <a:pt x="74" y="0"/>
                  <a:pt x="88" y="5"/>
                  <a:pt x="99" y="13"/>
                </a:cubicBezTo>
                <a:cubicBezTo>
                  <a:pt x="110" y="22"/>
                  <a:pt x="116" y="32"/>
                  <a:pt x="116" y="44"/>
                </a:cubicBezTo>
                <a:cubicBezTo>
                  <a:pt x="116" y="58"/>
                  <a:pt x="110" y="68"/>
                  <a:pt x="100" y="77"/>
                </a:cubicBezTo>
                <a:cubicBezTo>
                  <a:pt x="89" y="86"/>
                  <a:pt x="75" y="90"/>
                  <a:pt x="59" y="90"/>
                </a:cubicBezTo>
                <a:cubicBezTo>
                  <a:pt x="58" y="90"/>
                  <a:pt x="58" y="90"/>
                  <a:pt x="57" y="90"/>
                </a:cubicBezTo>
                <a:cubicBezTo>
                  <a:pt x="57" y="90"/>
                  <a:pt x="56" y="90"/>
                  <a:pt x="56" y="90"/>
                </a:cubicBezTo>
                <a:cubicBezTo>
                  <a:pt x="54" y="90"/>
                  <a:pt x="51" y="90"/>
                  <a:pt x="50" y="89"/>
                </a:cubicBezTo>
                <a:cubicBezTo>
                  <a:pt x="48" y="92"/>
                  <a:pt x="43" y="95"/>
                  <a:pt x="36" y="99"/>
                </a:cubicBezTo>
                <a:cubicBezTo>
                  <a:pt x="30" y="104"/>
                  <a:pt x="24" y="106"/>
                  <a:pt x="19" y="107"/>
                </a:cubicBezTo>
                <a:cubicBezTo>
                  <a:pt x="19" y="107"/>
                  <a:pt x="18" y="107"/>
                  <a:pt x="18" y="107"/>
                </a:cubicBezTo>
                <a:cubicBezTo>
                  <a:pt x="18" y="107"/>
                  <a:pt x="18" y="107"/>
                  <a:pt x="18" y="107"/>
                </a:cubicBezTo>
                <a:cubicBezTo>
                  <a:pt x="17" y="107"/>
                  <a:pt x="16" y="107"/>
                  <a:pt x="15" y="106"/>
                </a:cubicBezTo>
                <a:cubicBezTo>
                  <a:pt x="15" y="106"/>
                  <a:pt x="14" y="105"/>
                  <a:pt x="14" y="104"/>
                </a:cubicBezTo>
                <a:cubicBezTo>
                  <a:pt x="14" y="103"/>
                  <a:pt x="14" y="103"/>
                  <a:pt x="15" y="102"/>
                </a:cubicBezTo>
                <a:cubicBezTo>
                  <a:pt x="20" y="94"/>
                  <a:pt x="22" y="87"/>
                  <a:pt x="22" y="83"/>
                </a:cubicBezTo>
                <a:cubicBezTo>
                  <a:pt x="22" y="83"/>
                  <a:pt x="23" y="83"/>
                  <a:pt x="23" y="83"/>
                </a:cubicBezTo>
                <a:cubicBezTo>
                  <a:pt x="15" y="79"/>
                  <a:pt x="9" y="74"/>
                  <a:pt x="6" y="67"/>
                </a:cubicBezTo>
                <a:cubicBezTo>
                  <a:pt x="2" y="60"/>
                  <a:pt x="0" y="52"/>
                  <a:pt x="0" y="44"/>
                </a:cubicBezTo>
                <a:cubicBezTo>
                  <a:pt x="0" y="32"/>
                  <a:pt x="5" y="22"/>
                  <a:pt x="17" y="13"/>
                </a:cubicBezTo>
                <a:cubicBezTo>
                  <a:pt x="28" y="5"/>
                  <a:pt x="42"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1" name="Google Shape;1461;p11"/>
          <p:cNvSpPr/>
          <p:nvPr/>
        </p:nvSpPr>
        <p:spPr>
          <a:xfrm>
            <a:off x="1630022" y="4124522"/>
            <a:ext cx="274885" cy="249159"/>
          </a:xfrm>
          <a:custGeom>
            <a:rect b="b" l="l" r="r" t="t"/>
            <a:pathLst>
              <a:path extrusionOk="0" h="129" w="143">
                <a:moveTo>
                  <a:pt x="27" y="71"/>
                </a:moveTo>
                <a:cubicBezTo>
                  <a:pt x="29" y="71"/>
                  <a:pt x="31" y="72"/>
                  <a:pt x="33" y="74"/>
                </a:cubicBezTo>
                <a:cubicBezTo>
                  <a:pt x="35" y="76"/>
                  <a:pt x="36" y="78"/>
                  <a:pt x="36" y="80"/>
                </a:cubicBezTo>
                <a:cubicBezTo>
                  <a:pt x="36" y="83"/>
                  <a:pt x="35" y="85"/>
                  <a:pt x="33" y="87"/>
                </a:cubicBezTo>
                <a:cubicBezTo>
                  <a:pt x="31" y="88"/>
                  <a:pt x="29" y="89"/>
                  <a:pt x="27" y="89"/>
                </a:cubicBezTo>
                <a:cubicBezTo>
                  <a:pt x="25" y="89"/>
                  <a:pt x="22" y="88"/>
                  <a:pt x="21" y="87"/>
                </a:cubicBezTo>
                <a:cubicBezTo>
                  <a:pt x="19" y="85"/>
                  <a:pt x="18" y="83"/>
                  <a:pt x="18" y="80"/>
                </a:cubicBezTo>
                <a:cubicBezTo>
                  <a:pt x="18" y="78"/>
                  <a:pt x="19" y="76"/>
                  <a:pt x="21" y="74"/>
                </a:cubicBezTo>
                <a:cubicBezTo>
                  <a:pt x="22" y="72"/>
                  <a:pt x="25" y="71"/>
                  <a:pt x="27" y="71"/>
                </a:cubicBezTo>
                <a:close/>
                <a:moveTo>
                  <a:pt x="134" y="36"/>
                </a:moveTo>
                <a:cubicBezTo>
                  <a:pt x="134" y="37"/>
                  <a:pt x="133" y="38"/>
                  <a:pt x="131" y="39"/>
                </a:cubicBezTo>
                <a:cubicBezTo>
                  <a:pt x="130" y="40"/>
                  <a:pt x="128" y="40"/>
                  <a:pt x="125" y="40"/>
                </a:cubicBezTo>
                <a:cubicBezTo>
                  <a:pt x="14" y="40"/>
                  <a:pt x="14" y="40"/>
                  <a:pt x="14" y="40"/>
                </a:cubicBezTo>
                <a:cubicBezTo>
                  <a:pt x="12" y="40"/>
                  <a:pt x="11" y="41"/>
                  <a:pt x="10" y="41"/>
                </a:cubicBezTo>
                <a:cubicBezTo>
                  <a:pt x="10" y="42"/>
                  <a:pt x="9" y="43"/>
                  <a:pt x="9" y="45"/>
                </a:cubicBezTo>
                <a:cubicBezTo>
                  <a:pt x="9" y="116"/>
                  <a:pt x="9" y="116"/>
                  <a:pt x="9" y="116"/>
                </a:cubicBezTo>
                <a:cubicBezTo>
                  <a:pt x="9" y="117"/>
                  <a:pt x="10" y="118"/>
                  <a:pt x="10" y="119"/>
                </a:cubicBezTo>
                <a:cubicBezTo>
                  <a:pt x="11" y="120"/>
                  <a:pt x="12" y="120"/>
                  <a:pt x="14" y="120"/>
                </a:cubicBezTo>
                <a:cubicBezTo>
                  <a:pt x="130" y="120"/>
                  <a:pt x="130" y="120"/>
                  <a:pt x="130" y="120"/>
                </a:cubicBezTo>
                <a:cubicBezTo>
                  <a:pt x="131" y="120"/>
                  <a:pt x="132" y="120"/>
                  <a:pt x="133" y="119"/>
                </a:cubicBezTo>
                <a:cubicBezTo>
                  <a:pt x="134" y="118"/>
                  <a:pt x="134" y="117"/>
                  <a:pt x="134" y="116"/>
                </a:cubicBezTo>
                <a:lnTo>
                  <a:pt x="134" y="36"/>
                </a:lnTo>
                <a:close/>
                <a:moveTo>
                  <a:pt x="31" y="9"/>
                </a:moveTo>
                <a:cubicBezTo>
                  <a:pt x="30" y="9"/>
                  <a:pt x="29" y="9"/>
                  <a:pt x="28" y="10"/>
                </a:cubicBezTo>
                <a:cubicBezTo>
                  <a:pt x="27" y="11"/>
                  <a:pt x="27" y="12"/>
                  <a:pt x="27" y="13"/>
                </a:cubicBezTo>
                <a:cubicBezTo>
                  <a:pt x="27" y="31"/>
                  <a:pt x="27" y="31"/>
                  <a:pt x="27" y="31"/>
                </a:cubicBezTo>
                <a:cubicBezTo>
                  <a:pt x="125" y="31"/>
                  <a:pt x="125" y="31"/>
                  <a:pt x="125" y="31"/>
                </a:cubicBezTo>
                <a:cubicBezTo>
                  <a:pt x="126" y="31"/>
                  <a:pt x="127" y="31"/>
                  <a:pt x="128" y="31"/>
                </a:cubicBezTo>
                <a:cubicBezTo>
                  <a:pt x="128" y="30"/>
                  <a:pt x="129" y="30"/>
                  <a:pt x="129" y="29"/>
                </a:cubicBezTo>
                <a:cubicBezTo>
                  <a:pt x="129" y="29"/>
                  <a:pt x="130" y="29"/>
                  <a:pt x="129" y="29"/>
                </a:cubicBezTo>
                <a:lnTo>
                  <a:pt x="31" y="9"/>
                </a:lnTo>
                <a:close/>
                <a:moveTo>
                  <a:pt x="31" y="0"/>
                </a:moveTo>
                <a:cubicBezTo>
                  <a:pt x="32" y="0"/>
                  <a:pt x="32" y="0"/>
                  <a:pt x="32" y="0"/>
                </a:cubicBezTo>
                <a:cubicBezTo>
                  <a:pt x="132" y="20"/>
                  <a:pt x="132" y="20"/>
                  <a:pt x="132" y="20"/>
                </a:cubicBezTo>
                <a:cubicBezTo>
                  <a:pt x="140" y="22"/>
                  <a:pt x="143" y="27"/>
                  <a:pt x="143" y="34"/>
                </a:cubicBezTo>
                <a:cubicBezTo>
                  <a:pt x="143" y="116"/>
                  <a:pt x="143" y="116"/>
                  <a:pt x="143" y="116"/>
                </a:cubicBezTo>
                <a:cubicBezTo>
                  <a:pt x="143" y="120"/>
                  <a:pt x="142" y="123"/>
                  <a:pt x="139" y="125"/>
                </a:cubicBezTo>
                <a:cubicBezTo>
                  <a:pt x="137" y="128"/>
                  <a:pt x="133" y="129"/>
                  <a:pt x="130" y="129"/>
                </a:cubicBezTo>
                <a:cubicBezTo>
                  <a:pt x="14" y="129"/>
                  <a:pt x="14" y="129"/>
                  <a:pt x="14" y="129"/>
                </a:cubicBezTo>
                <a:cubicBezTo>
                  <a:pt x="10" y="129"/>
                  <a:pt x="7" y="128"/>
                  <a:pt x="4" y="125"/>
                </a:cubicBezTo>
                <a:cubicBezTo>
                  <a:pt x="1" y="123"/>
                  <a:pt x="0" y="120"/>
                  <a:pt x="0" y="116"/>
                </a:cubicBezTo>
                <a:cubicBezTo>
                  <a:pt x="0" y="45"/>
                  <a:pt x="0" y="45"/>
                  <a:pt x="0" y="45"/>
                </a:cubicBezTo>
                <a:cubicBezTo>
                  <a:pt x="0" y="41"/>
                  <a:pt x="1" y="38"/>
                  <a:pt x="4" y="35"/>
                </a:cubicBezTo>
                <a:cubicBezTo>
                  <a:pt x="7" y="32"/>
                  <a:pt x="10" y="31"/>
                  <a:pt x="14" y="31"/>
                </a:cubicBezTo>
                <a:cubicBezTo>
                  <a:pt x="18" y="31"/>
                  <a:pt x="18" y="31"/>
                  <a:pt x="18" y="31"/>
                </a:cubicBezTo>
                <a:cubicBezTo>
                  <a:pt x="18" y="13"/>
                  <a:pt x="18" y="13"/>
                  <a:pt x="18" y="13"/>
                </a:cubicBezTo>
                <a:cubicBezTo>
                  <a:pt x="18" y="10"/>
                  <a:pt x="19" y="6"/>
                  <a:pt x="22" y="4"/>
                </a:cubicBezTo>
                <a:cubicBezTo>
                  <a:pt x="25" y="1"/>
                  <a:pt x="28" y="0"/>
                  <a:pt x="3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2" name="Google Shape;1462;p11"/>
          <p:cNvSpPr/>
          <p:nvPr/>
        </p:nvSpPr>
        <p:spPr>
          <a:xfrm>
            <a:off x="4103746" y="3610009"/>
            <a:ext cx="275540" cy="276112"/>
          </a:xfrm>
          <a:custGeom>
            <a:rect b="b" l="l" r="r" t="t"/>
            <a:pathLst>
              <a:path extrusionOk="0" h="143" w="143">
                <a:moveTo>
                  <a:pt x="34" y="84"/>
                </a:moveTo>
                <a:cubicBezTo>
                  <a:pt x="35" y="84"/>
                  <a:pt x="36" y="84"/>
                  <a:pt x="37" y="84"/>
                </a:cubicBezTo>
                <a:cubicBezTo>
                  <a:pt x="38" y="85"/>
                  <a:pt x="39" y="86"/>
                  <a:pt x="40" y="87"/>
                </a:cubicBezTo>
                <a:cubicBezTo>
                  <a:pt x="40" y="87"/>
                  <a:pt x="40" y="88"/>
                  <a:pt x="41" y="89"/>
                </a:cubicBezTo>
                <a:cubicBezTo>
                  <a:pt x="42" y="90"/>
                  <a:pt x="43" y="92"/>
                  <a:pt x="45" y="94"/>
                </a:cubicBezTo>
                <a:cubicBezTo>
                  <a:pt x="46" y="97"/>
                  <a:pt x="48" y="99"/>
                  <a:pt x="50" y="100"/>
                </a:cubicBezTo>
                <a:cubicBezTo>
                  <a:pt x="53" y="102"/>
                  <a:pt x="56" y="104"/>
                  <a:pt x="59" y="105"/>
                </a:cubicBezTo>
                <a:cubicBezTo>
                  <a:pt x="63" y="106"/>
                  <a:pt x="67" y="107"/>
                  <a:pt x="70" y="107"/>
                </a:cubicBezTo>
                <a:cubicBezTo>
                  <a:pt x="71" y="107"/>
                  <a:pt x="71" y="107"/>
                  <a:pt x="71" y="107"/>
                </a:cubicBezTo>
                <a:cubicBezTo>
                  <a:pt x="71" y="107"/>
                  <a:pt x="71" y="107"/>
                  <a:pt x="71" y="107"/>
                </a:cubicBezTo>
                <a:cubicBezTo>
                  <a:pt x="75" y="107"/>
                  <a:pt x="79" y="106"/>
                  <a:pt x="83" y="105"/>
                </a:cubicBezTo>
                <a:cubicBezTo>
                  <a:pt x="87" y="103"/>
                  <a:pt x="90" y="102"/>
                  <a:pt x="92" y="100"/>
                </a:cubicBezTo>
                <a:cubicBezTo>
                  <a:pt x="94" y="98"/>
                  <a:pt x="96" y="96"/>
                  <a:pt x="98" y="94"/>
                </a:cubicBezTo>
                <a:cubicBezTo>
                  <a:pt x="100" y="92"/>
                  <a:pt x="101" y="90"/>
                  <a:pt x="102" y="89"/>
                </a:cubicBezTo>
                <a:cubicBezTo>
                  <a:pt x="102" y="88"/>
                  <a:pt x="103" y="87"/>
                  <a:pt x="103" y="87"/>
                </a:cubicBezTo>
                <a:cubicBezTo>
                  <a:pt x="103" y="86"/>
                  <a:pt x="104" y="85"/>
                  <a:pt x="106" y="84"/>
                </a:cubicBezTo>
                <a:cubicBezTo>
                  <a:pt x="107" y="84"/>
                  <a:pt x="108" y="84"/>
                  <a:pt x="109" y="84"/>
                </a:cubicBezTo>
                <a:cubicBezTo>
                  <a:pt x="110" y="85"/>
                  <a:pt x="111" y="86"/>
                  <a:pt x="111" y="87"/>
                </a:cubicBezTo>
                <a:cubicBezTo>
                  <a:pt x="112" y="88"/>
                  <a:pt x="112" y="89"/>
                  <a:pt x="111" y="90"/>
                </a:cubicBezTo>
                <a:cubicBezTo>
                  <a:pt x="111" y="91"/>
                  <a:pt x="110" y="92"/>
                  <a:pt x="110" y="93"/>
                </a:cubicBezTo>
                <a:cubicBezTo>
                  <a:pt x="109" y="95"/>
                  <a:pt x="107" y="97"/>
                  <a:pt x="105" y="100"/>
                </a:cubicBezTo>
                <a:cubicBezTo>
                  <a:pt x="103" y="102"/>
                  <a:pt x="100" y="105"/>
                  <a:pt x="97" y="107"/>
                </a:cubicBezTo>
                <a:cubicBezTo>
                  <a:pt x="95" y="109"/>
                  <a:pt x="91" y="111"/>
                  <a:pt x="86" y="113"/>
                </a:cubicBezTo>
                <a:cubicBezTo>
                  <a:pt x="82" y="115"/>
                  <a:pt x="76" y="116"/>
                  <a:pt x="71" y="116"/>
                </a:cubicBezTo>
                <a:cubicBezTo>
                  <a:pt x="71" y="116"/>
                  <a:pt x="71" y="116"/>
                  <a:pt x="71" y="116"/>
                </a:cubicBezTo>
                <a:cubicBezTo>
                  <a:pt x="71" y="116"/>
                  <a:pt x="71" y="116"/>
                  <a:pt x="70" y="116"/>
                </a:cubicBezTo>
                <a:cubicBezTo>
                  <a:pt x="65" y="116"/>
                  <a:pt x="61" y="115"/>
                  <a:pt x="56" y="113"/>
                </a:cubicBezTo>
                <a:cubicBezTo>
                  <a:pt x="52" y="112"/>
                  <a:pt x="48" y="110"/>
                  <a:pt x="45" y="107"/>
                </a:cubicBezTo>
                <a:cubicBezTo>
                  <a:pt x="42" y="105"/>
                  <a:pt x="40" y="103"/>
                  <a:pt x="37" y="100"/>
                </a:cubicBezTo>
                <a:cubicBezTo>
                  <a:pt x="35" y="97"/>
                  <a:pt x="34" y="95"/>
                  <a:pt x="33" y="93"/>
                </a:cubicBezTo>
                <a:cubicBezTo>
                  <a:pt x="32" y="92"/>
                  <a:pt x="32" y="91"/>
                  <a:pt x="31" y="90"/>
                </a:cubicBezTo>
                <a:cubicBezTo>
                  <a:pt x="31" y="89"/>
                  <a:pt x="31" y="88"/>
                  <a:pt x="31" y="87"/>
                </a:cubicBezTo>
                <a:cubicBezTo>
                  <a:pt x="32" y="86"/>
                  <a:pt x="33" y="85"/>
                  <a:pt x="34" y="84"/>
                </a:cubicBezTo>
                <a:close/>
                <a:moveTo>
                  <a:pt x="94" y="49"/>
                </a:moveTo>
                <a:cubicBezTo>
                  <a:pt x="96" y="49"/>
                  <a:pt x="98" y="50"/>
                  <a:pt x="100" y="52"/>
                </a:cubicBezTo>
                <a:cubicBezTo>
                  <a:pt x="102" y="53"/>
                  <a:pt x="103" y="55"/>
                  <a:pt x="103" y="58"/>
                </a:cubicBezTo>
                <a:cubicBezTo>
                  <a:pt x="103" y="60"/>
                  <a:pt x="102" y="62"/>
                  <a:pt x="100" y="64"/>
                </a:cubicBezTo>
                <a:cubicBezTo>
                  <a:pt x="98" y="66"/>
                  <a:pt x="96" y="67"/>
                  <a:pt x="94" y="67"/>
                </a:cubicBezTo>
                <a:cubicBezTo>
                  <a:pt x="91" y="67"/>
                  <a:pt x="89" y="66"/>
                  <a:pt x="87" y="64"/>
                </a:cubicBezTo>
                <a:cubicBezTo>
                  <a:pt x="86" y="62"/>
                  <a:pt x="85" y="60"/>
                  <a:pt x="85" y="58"/>
                </a:cubicBezTo>
                <a:cubicBezTo>
                  <a:pt x="85" y="55"/>
                  <a:pt x="86" y="53"/>
                  <a:pt x="87" y="52"/>
                </a:cubicBezTo>
                <a:cubicBezTo>
                  <a:pt x="89" y="50"/>
                  <a:pt x="91" y="49"/>
                  <a:pt x="94" y="49"/>
                </a:cubicBezTo>
                <a:close/>
                <a:moveTo>
                  <a:pt x="49" y="49"/>
                </a:moveTo>
                <a:cubicBezTo>
                  <a:pt x="51" y="49"/>
                  <a:pt x="53" y="50"/>
                  <a:pt x="55" y="52"/>
                </a:cubicBezTo>
                <a:cubicBezTo>
                  <a:pt x="57" y="53"/>
                  <a:pt x="58" y="55"/>
                  <a:pt x="58" y="58"/>
                </a:cubicBezTo>
                <a:cubicBezTo>
                  <a:pt x="58" y="60"/>
                  <a:pt x="57" y="62"/>
                  <a:pt x="55" y="64"/>
                </a:cubicBezTo>
                <a:cubicBezTo>
                  <a:pt x="53" y="66"/>
                  <a:pt x="51" y="67"/>
                  <a:pt x="49" y="67"/>
                </a:cubicBezTo>
                <a:cubicBezTo>
                  <a:pt x="47" y="67"/>
                  <a:pt x="45" y="66"/>
                  <a:pt x="43" y="64"/>
                </a:cubicBezTo>
                <a:cubicBezTo>
                  <a:pt x="41" y="62"/>
                  <a:pt x="40" y="60"/>
                  <a:pt x="40" y="58"/>
                </a:cubicBezTo>
                <a:cubicBezTo>
                  <a:pt x="40" y="55"/>
                  <a:pt x="41" y="53"/>
                  <a:pt x="43" y="52"/>
                </a:cubicBezTo>
                <a:cubicBezTo>
                  <a:pt x="45" y="50"/>
                  <a:pt x="47" y="49"/>
                  <a:pt x="49" y="49"/>
                </a:cubicBezTo>
                <a:close/>
                <a:moveTo>
                  <a:pt x="71" y="9"/>
                </a:moveTo>
                <a:cubicBezTo>
                  <a:pt x="54" y="9"/>
                  <a:pt x="39" y="15"/>
                  <a:pt x="27" y="27"/>
                </a:cubicBezTo>
                <a:cubicBezTo>
                  <a:pt x="15" y="39"/>
                  <a:pt x="9" y="54"/>
                  <a:pt x="9" y="71"/>
                </a:cubicBezTo>
                <a:cubicBezTo>
                  <a:pt x="9" y="89"/>
                  <a:pt x="15" y="103"/>
                  <a:pt x="27" y="115"/>
                </a:cubicBezTo>
                <a:cubicBezTo>
                  <a:pt x="39" y="128"/>
                  <a:pt x="54" y="134"/>
                  <a:pt x="71" y="134"/>
                </a:cubicBezTo>
                <a:cubicBezTo>
                  <a:pt x="89" y="134"/>
                  <a:pt x="103" y="128"/>
                  <a:pt x="116" y="115"/>
                </a:cubicBezTo>
                <a:cubicBezTo>
                  <a:pt x="128" y="103"/>
                  <a:pt x="134" y="89"/>
                  <a:pt x="134" y="71"/>
                </a:cubicBezTo>
                <a:cubicBezTo>
                  <a:pt x="134" y="54"/>
                  <a:pt x="128" y="39"/>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2"/>
                </a:cubicBezTo>
                <a:cubicBezTo>
                  <a:pt x="108" y="136"/>
                  <a:pt x="91" y="143"/>
                  <a:pt x="71" y="143"/>
                </a:cubicBezTo>
                <a:cubicBezTo>
                  <a:pt x="52" y="143"/>
                  <a:pt x="35" y="136"/>
                  <a:pt x="21" y="122"/>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3" name="Google Shape;1463;p11"/>
          <p:cNvSpPr/>
          <p:nvPr/>
        </p:nvSpPr>
        <p:spPr>
          <a:xfrm>
            <a:off x="4103091" y="3143747"/>
            <a:ext cx="276849" cy="268881"/>
          </a:xfrm>
          <a:custGeom>
            <a:rect b="b" l="l" r="r" t="t"/>
            <a:pathLst>
              <a:path extrusionOk="0" h="139" w="144">
                <a:moveTo>
                  <a:pt x="72" y="9"/>
                </a:moveTo>
                <a:cubicBezTo>
                  <a:pt x="56" y="43"/>
                  <a:pt x="56" y="43"/>
                  <a:pt x="56" y="43"/>
                </a:cubicBezTo>
                <a:cubicBezTo>
                  <a:pt x="53" y="48"/>
                  <a:pt x="53" y="48"/>
                  <a:pt x="53" y="48"/>
                </a:cubicBezTo>
                <a:cubicBezTo>
                  <a:pt x="47" y="50"/>
                  <a:pt x="47" y="50"/>
                  <a:pt x="47" y="50"/>
                </a:cubicBezTo>
                <a:cubicBezTo>
                  <a:pt x="10" y="55"/>
                  <a:pt x="10" y="55"/>
                  <a:pt x="10" y="55"/>
                </a:cubicBezTo>
                <a:cubicBezTo>
                  <a:pt x="37" y="82"/>
                  <a:pt x="37" y="82"/>
                  <a:pt x="37" y="82"/>
                </a:cubicBezTo>
                <a:cubicBezTo>
                  <a:pt x="41" y="86"/>
                  <a:pt x="41" y="86"/>
                  <a:pt x="41" y="86"/>
                </a:cubicBezTo>
                <a:cubicBezTo>
                  <a:pt x="40" y="93"/>
                  <a:pt x="40" y="93"/>
                  <a:pt x="40" y="93"/>
                </a:cubicBezTo>
                <a:cubicBezTo>
                  <a:pt x="34" y="131"/>
                  <a:pt x="34" y="131"/>
                  <a:pt x="34" y="131"/>
                </a:cubicBezTo>
                <a:cubicBezTo>
                  <a:pt x="66" y="113"/>
                  <a:pt x="66" y="113"/>
                  <a:pt x="66" y="113"/>
                </a:cubicBezTo>
                <a:cubicBezTo>
                  <a:pt x="72" y="110"/>
                  <a:pt x="72" y="110"/>
                  <a:pt x="72" y="110"/>
                </a:cubicBezTo>
                <a:cubicBezTo>
                  <a:pt x="78" y="113"/>
                  <a:pt x="78" y="113"/>
                  <a:pt x="78" y="113"/>
                </a:cubicBezTo>
                <a:cubicBezTo>
                  <a:pt x="111" y="131"/>
                  <a:pt x="111" y="131"/>
                  <a:pt x="111" y="131"/>
                </a:cubicBezTo>
                <a:cubicBezTo>
                  <a:pt x="105" y="93"/>
                  <a:pt x="105" y="93"/>
                  <a:pt x="105" y="93"/>
                </a:cubicBezTo>
                <a:cubicBezTo>
                  <a:pt x="104" y="86"/>
                  <a:pt x="104" y="86"/>
                  <a:pt x="104" y="86"/>
                </a:cubicBezTo>
                <a:cubicBezTo>
                  <a:pt x="108" y="82"/>
                  <a:pt x="108" y="82"/>
                  <a:pt x="108" y="82"/>
                </a:cubicBezTo>
                <a:cubicBezTo>
                  <a:pt x="135" y="55"/>
                  <a:pt x="135" y="55"/>
                  <a:pt x="135" y="55"/>
                </a:cubicBezTo>
                <a:cubicBezTo>
                  <a:pt x="98" y="50"/>
                  <a:pt x="98" y="50"/>
                  <a:pt x="98" y="50"/>
                </a:cubicBezTo>
                <a:cubicBezTo>
                  <a:pt x="92" y="48"/>
                  <a:pt x="92" y="48"/>
                  <a:pt x="92" y="48"/>
                </a:cubicBezTo>
                <a:cubicBezTo>
                  <a:pt x="88" y="43"/>
                  <a:pt x="88" y="43"/>
                  <a:pt x="88" y="43"/>
                </a:cubicBezTo>
                <a:lnTo>
                  <a:pt x="72" y="9"/>
                </a:lnTo>
                <a:close/>
                <a:moveTo>
                  <a:pt x="72" y="0"/>
                </a:moveTo>
                <a:cubicBezTo>
                  <a:pt x="77" y="0"/>
                  <a:pt x="80" y="2"/>
                  <a:pt x="81" y="6"/>
                </a:cubicBezTo>
                <a:cubicBezTo>
                  <a:pt x="98" y="39"/>
                  <a:pt x="98" y="39"/>
                  <a:pt x="98" y="39"/>
                </a:cubicBezTo>
                <a:cubicBezTo>
                  <a:pt x="135" y="45"/>
                  <a:pt x="135" y="45"/>
                  <a:pt x="135" y="45"/>
                </a:cubicBezTo>
                <a:cubicBezTo>
                  <a:pt x="139" y="46"/>
                  <a:pt x="142" y="48"/>
                  <a:pt x="143" y="52"/>
                </a:cubicBezTo>
                <a:cubicBezTo>
                  <a:pt x="144" y="56"/>
                  <a:pt x="144" y="59"/>
                  <a:pt x="141" y="62"/>
                </a:cubicBezTo>
                <a:cubicBezTo>
                  <a:pt x="114" y="89"/>
                  <a:pt x="114" y="89"/>
                  <a:pt x="114" y="89"/>
                </a:cubicBezTo>
                <a:cubicBezTo>
                  <a:pt x="120" y="127"/>
                  <a:pt x="120" y="127"/>
                  <a:pt x="120" y="127"/>
                </a:cubicBezTo>
                <a:cubicBezTo>
                  <a:pt x="121" y="131"/>
                  <a:pt x="119" y="135"/>
                  <a:pt x="115" y="137"/>
                </a:cubicBezTo>
                <a:cubicBezTo>
                  <a:pt x="114" y="138"/>
                  <a:pt x="112" y="139"/>
                  <a:pt x="110" y="139"/>
                </a:cubicBezTo>
                <a:cubicBezTo>
                  <a:pt x="108" y="139"/>
                  <a:pt x="106" y="138"/>
                  <a:pt x="105" y="138"/>
                </a:cubicBezTo>
                <a:cubicBezTo>
                  <a:pt x="72" y="120"/>
                  <a:pt x="72" y="120"/>
                  <a:pt x="72" y="120"/>
                </a:cubicBezTo>
                <a:cubicBezTo>
                  <a:pt x="40" y="138"/>
                  <a:pt x="40" y="138"/>
                  <a:pt x="40" y="138"/>
                </a:cubicBezTo>
                <a:cubicBezTo>
                  <a:pt x="38" y="138"/>
                  <a:pt x="37" y="139"/>
                  <a:pt x="35" y="139"/>
                </a:cubicBezTo>
                <a:cubicBezTo>
                  <a:pt x="33" y="139"/>
                  <a:pt x="31" y="138"/>
                  <a:pt x="29" y="137"/>
                </a:cubicBezTo>
                <a:cubicBezTo>
                  <a:pt x="26" y="135"/>
                  <a:pt x="24" y="131"/>
                  <a:pt x="25" y="127"/>
                </a:cubicBezTo>
                <a:cubicBezTo>
                  <a:pt x="31" y="89"/>
                  <a:pt x="31" y="89"/>
                  <a:pt x="31" y="89"/>
                </a:cubicBezTo>
                <a:cubicBezTo>
                  <a:pt x="4" y="62"/>
                  <a:pt x="4" y="62"/>
                  <a:pt x="4" y="62"/>
                </a:cubicBezTo>
                <a:cubicBezTo>
                  <a:pt x="1" y="59"/>
                  <a:pt x="0" y="56"/>
                  <a:pt x="1" y="52"/>
                </a:cubicBezTo>
                <a:cubicBezTo>
                  <a:pt x="3" y="48"/>
                  <a:pt x="5" y="46"/>
                  <a:pt x="10" y="45"/>
                </a:cubicBezTo>
                <a:cubicBezTo>
                  <a:pt x="47" y="39"/>
                  <a:pt x="47" y="39"/>
                  <a:pt x="47" y="39"/>
                </a:cubicBezTo>
                <a:cubicBezTo>
                  <a:pt x="63" y="6"/>
                  <a:pt x="63" y="6"/>
                  <a:pt x="63" y="6"/>
                </a:cubicBezTo>
                <a:cubicBezTo>
                  <a:pt x="65" y="2"/>
                  <a:pt x="68"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4" name="Google Shape;1464;p11"/>
          <p:cNvSpPr/>
          <p:nvPr/>
        </p:nvSpPr>
        <p:spPr>
          <a:xfrm>
            <a:off x="4129924" y="2607600"/>
            <a:ext cx="223181" cy="276112"/>
          </a:xfrm>
          <a:custGeom>
            <a:rect b="b" l="l" r="r" t="t"/>
            <a:pathLst>
              <a:path extrusionOk="0" h="143" w="116">
                <a:moveTo>
                  <a:pt x="42" y="47"/>
                </a:moveTo>
                <a:cubicBezTo>
                  <a:pt x="43" y="47"/>
                  <a:pt x="44" y="47"/>
                  <a:pt x="45" y="48"/>
                </a:cubicBezTo>
                <a:cubicBezTo>
                  <a:pt x="58" y="61"/>
                  <a:pt x="58" y="61"/>
                  <a:pt x="58" y="61"/>
                </a:cubicBezTo>
                <a:cubicBezTo>
                  <a:pt x="70" y="48"/>
                  <a:pt x="70" y="48"/>
                  <a:pt x="70" y="48"/>
                </a:cubicBezTo>
                <a:cubicBezTo>
                  <a:pt x="72" y="46"/>
                  <a:pt x="75" y="46"/>
                  <a:pt x="77" y="48"/>
                </a:cubicBezTo>
                <a:cubicBezTo>
                  <a:pt x="79" y="51"/>
                  <a:pt x="79" y="53"/>
                  <a:pt x="77" y="55"/>
                </a:cubicBezTo>
                <a:cubicBezTo>
                  <a:pt x="64" y="67"/>
                  <a:pt x="64" y="67"/>
                  <a:pt x="64" y="67"/>
                </a:cubicBezTo>
                <a:cubicBezTo>
                  <a:pt x="77" y="80"/>
                  <a:pt x="77" y="80"/>
                  <a:pt x="77" y="80"/>
                </a:cubicBezTo>
                <a:cubicBezTo>
                  <a:pt x="79" y="82"/>
                  <a:pt x="79" y="84"/>
                  <a:pt x="77" y="86"/>
                </a:cubicBezTo>
                <a:cubicBezTo>
                  <a:pt x="75" y="88"/>
                  <a:pt x="72" y="88"/>
                  <a:pt x="70" y="86"/>
                </a:cubicBezTo>
                <a:cubicBezTo>
                  <a:pt x="58" y="74"/>
                  <a:pt x="58" y="74"/>
                  <a:pt x="58" y="74"/>
                </a:cubicBezTo>
                <a:cubicBezTo>
                  <a:pt x="45" y="86"/>
                  <a:pt x="45" y="86"/>
                  <a:pt x="45" y="86"/>
                </a:cubicBezTo>
                <a:cubicBezTo>
                  <a:pt x="43" y="88"/>
                  <a:pt x="41" y="88"/>
                  <a:pt x="39" y="86"/>
                </a:cubicBezTo>
                <a:cubicBezTo>
                  <a:pt x="37" y="84"/>
                  <a:pt x="37" y="82"/>
                  <a:pt x="39" y="80"/>
                </a:cubicBezTo>
                <a:cubicBezTo>
                  <a:pt x="51" y="67"/>
                  <a:pt x="51" y="67"/>
                  <a:pt x="51" y="67"/>
                </a:cubicBezTo>
                <a:cubicBezTo>
                  <a:pt x="39" y="55"/>
                  <a:pt x="39" y="55"/>
                  <a:pt x="39" y="55"/>
                </a:cubicBezTo>
                <a:cubicBezTo>
                  <a:pt x="37" y="53"/>
                  <a:pt x="37" y="51"/>
                  <a:pt x="39" y="48"/>
                </a:cubicBezTo>
                <a:cubicBezTo>
                  <a:pt x="40" y="47"/>
                  <a:pt x="41" y="47"/>
                  <a:pt x="42" y="47"/>
                </a:cubicBezTo>
                <a:close/>
                <a:moveTo>
                  <a:pt x="58" y="9"/>
                </a:moveTo>
                <a:cubicBezTo>
                  <a:pt x="54" y="12"/>
                  <a:pt x="54" y="12"/>
                  <a:pt x="54" y="12"/>
                </a:cubicBezTo>
                <a:cubicBezTo>
                  <a:pt x="52" y="15"/>
                  <a:pt x="49" y="17"/>
                  <a:pt x="45" y="19"/>
                </a:cubicBezTo>
                <a:cubicBezTo>
                  <a:pt x="41" y="22"/>
                  <a:pt x="37" y="24"/>
                  <a:pt x="33" y="25"/>
                </a:cubicBezTo>
                <a:cubicBezTo>
                  <a:pt x="27" y="26"/>
                  <a:pt x="20" y="27"/>
                  <a:pt x="13" y="27"/>
                </a:cubicBezTo>
                <a:cubicBezTo>
                  <a:pt x="11" y="27"/>
                  <a:pt x="10" y="27"/>
                  <a:pt x="9" y="27"/>
                </a:cubicBezTo>
                <a:cubicBezTo>
                  <a:pt x="9" y="49"/>
                  <a:pt x="9" y="49"/>
                  <a:pt x="9" y="49"/>
                </a:cubicBezTo>
                <a:cubicBezTo>
                  <a:pt x="9" y="60"/>
                  <a:pt x="10" y="69"/>
                  <a:pt x="11" y="78"/>
                </a:cubicBezTo>
                <a:cubicBezTo>
                  <a:pt x="13" y="87"/>
                  <a:pt x="16" y="94"/>
                  <a:pt x="18" y="99"/>
                </a:cubicBezTo>
                <a:cubicBezTo>
                  <a:pt x="21" y="105"/>
                  <a:pt x="24" y="110"/>
                  <a:pt x="28" y="114"/>
                </a:cubicBezTo>
                <a:cubicBezTo>
                  <a:pt x="32" y="119"/>
                  <a:pt x="35" y="122"/>
                  <a:pt x="38" y="125"/>
                </a:cubicBezTo>
                <a:cubicBezTo>
                  <a:pt x="41" y="127"/>
                  <a:pt x="45" y="129"/>
                  <a:pt x="48" y="130"/>
                </a:cubicBezTo>
                <a:cubicBezTo>
                  <a:pt x="51" y="132"/>
                  <a:pt x="54" y="133"/>
                  <a:pt x="55" y="133"/>
                </a:cubicBezTo>
                <a:cubicBezTo>
                  <a:pt x="56" y="134"/>
                  <a:pt x="57" y="134"/>
                  <a:pt x="58" y="134"/>
                </a:cubicBezTo>
                <a:cubicBezTo>
                  <a:pt x="63" y="133"/>
                  <a:pt x="68" y="131"/>
                  <a:pt x="74" y="127"/>
                </a:cubicBezTo>
                <a:cubicBezTo>
                  <a:pt x="96" y="112"/>
                  <a:pt x="107" y="86"/>
                  <a:pt x="107" y="49"/>
                </a:cubicBezTo>
                <a:cubicBezTo>
                  <a:pt x="107" y="36"/>
                  <a:pt x="107" y="29"/>
                  <a:pt x="107" y="27"/>
                </a:cubicBezTo>
                <a:cubicBezTo>
                  <a:pt x="103" y="27"/>
                  <a:pt x="103" y="27"/>
                  <a:pt x="103" y="27"/>
                </a:cubicBezTo>
                <a:cubicBezTo>
                  <a:pt x="95" y="27"/>
                  <a:pt x="89" y="26"/>
                  <a:pt x="83" y="25"/>
                </a:cubicBezTo>
                <a:cubicBezTo>
                  <a:pt x="75" y="23"/>
                  <a:pt x="66" y="18"/>
                  <a:pt x="58" y="9"/>
                </a:cubicBezTo>
                <a:close/>
                <a:moveTo>
                  <a:pt x="58" y="0"/>
                </a:moveTo>
                <a:cubicBezTo>
                  <a:pt x="59" y="0"/>
                  <a:pt x="61" y="1"/>
                  <a:pt x="63" y="2"/>
                </a:cubicBezTo>
                <a:cubicBezTo>
                  <a:pt x="63" y="2"/>
                  <a:pt x="64" y="3"/>
                  <a:pt x="67" y="6"/>
                </a:cubicBezTo>
                <a:cubicBezTo>
                  <a:pt x="70" y="8"/>
                  <a:pt x="73" y="10"/>
                  <a:pt x="76" y="12"/>
                </a:cubicBezTo>
                <a:cubicBezTo>
                  <a:pt x="79" y="14"/>
                  <a:pt x="82" y="16"/>
                  <a:pt x="85" y="16"/>
                </a:cubicBezTo>
                <a:cubicBezTo>
                  <a:pt x="90" y="17"/>
                  <a:pt x="96" y="18"/>
                  <a:pt x="103" y="18"/>
                </a:cubicBezTo>
                <a:cubicBezTo>
                  <a:pt x="104" y="18"/>
                  <a:pt x="106" y="18"/>
                  <a:pt x="106" y="18"/>
                </a:cubicBezTo>
                <a:cubicBezTo>
                  <a:pt x="107" y="18"/>
                  <a:pt x="107" y="18"/>
                  <a:pt x="107" y="18"/>
                </a:cubicBezTo>
                <a:cubicBezTo>
                  <a:pt x="109" y="18"/>
                  <a:pt x="112" y="19"/>
                  <a:pt x="113" y="20"/>
                </a:cubicBezTo>
                <a:cubicBezTo>
                  <a:pt x="115" y="22"/>
                  <a:pt x="116" y="24"/>
                  <a:pt x="116" y="27"/>
                </a:cubicBezTo>
                <a:cubicBezTo>
                  <a:pt x="116" y="49"/>
                  <a:pt x="116" y="49"/>
                  <a:pt x="116" y="49"/>
                </a:cubicBezTo>
                <a:cubicBezTo>
                  <a:pt x="116" y="61"/>
                  <a:pt x="115" y="71"/>
                  <a:pt x="113" y="80"/>
                </a:cubicBezTo>
                <a:cubicBezTo>
                  <a:pt x="111" y="90"/>
                  <a:pt x="108" y="98"/>
                  <a:pt x="105" y="104"/>
                </a:cubicBezTo>
                <a:cubicBezTo>
                  <a:pt x="102" y="110"/>
                  <a:pt x="99" y="116"/>
                  <a:pt x="94" y="121"/>
                </a:cubicBezTo>
                <a:cubicBezTo>
                  <a:pt x="90" y="126"/>
                  <a:pt x="86" y="129"/>
                  <a:pt x="83" y="132"/>
                </a:cubicBezTo>
                <a:cubicBezTo>
                  <a:pt x="79" y="135"/>
                  <a:pt x="75" y="137"/>
                  <a:pt x="71" y="138"/>
                </a:cubicBezTo>
                <a:cubicBezTo>
                  <a:pt x="67" y="140"/>
                  <a:pt x="65" y="141"/>
                  <a:pt x="63" y="142"/>
                </a:cubicBezTo>
                <a:cubicBezTo>
                  <a:pt x="62" y="142"/>
                  <a:pt x="60" y="143"/>
                  <a:pt x="59" y="143"/>
                </a:cubicBezTo>
                <a:cubicBezTo>
                  <a:pt x="59" y="143"/>
                  <a:pt x="58" y="143"/>
                  <a:pt x="58" y="143"/>
                </a:cubicBezTo>
                <a:cubicBezTo>
                  <a:pt x="57" y="143"/>
                  <a:pt x="57" y="143"/>
                  <a:pt x="56" y="143"/>
                </a:cubicBezTo>
                <a:cubicBezTo>
                  <a:pt x="55" y="143"/>
                  <a:pt x="54" y="142"/>
                  <a:pt x="52" y="142"/>
                </a:cubicBezTo>
                <a:cubicBezTo>
                  <a:pt x="50" y="141"/>
                  <a:pt x="48" y="140"/>
                  <a:pt x="44" y="138"/>
                </a:cubicBezTo>
                <a:cubicBezTo>
                  <a:pt x="40" y="137"/>
                  <a:pt x="36" y="135"/>
                  <a:pt x="33" y="132"/>
                </a:cubicBezTo>
                <a:cubicBezTo>
                  <a:pt x="29" y="129"/>
                  <a:pt x="25" y="126"/>
                  <a:pt x="21" y="121"/>
                </a:cubicBezTo>
                <a:cubicBezTo>
                  <a:pt x="17" y="116"/>
                  <a:pt x="13" y="110"/>
                  <a:pt x="10" y="104"/>
                </a:cubicBezTo>
                <a:cubicBezTo>
                  <a:pt x="7" y="98"/>
                  <a:pt x="5" y="90"/>
                  <a:pt x="3" y="80"/>
                </a:cubicBezTo>
                <a:cubicBezTo>
                  <a:pt x="1" y="71"/>
                  <a:pt x="0" y="61"/>
                  <a:pt x="0" y="49"/>
                </a:cubicBezTo>
                <a:cubicBezTo>
                  <a:pt x="0" y="27"/>
                  <a:pt x="0" y="27"/>
                  <a:pt x="0" y="27"/>
                </a:cubicBezTo>
                <a:cubicBezTo>
                  <a:pt x="0" y="24"/>
                  <a:pt x="1" y="22"/>
                  <a:pt x="2" y="20"/>
                </a:cubicBezTo>
                <a:cubicBezTo>
                  <a:pt x="4" y="19"/>
                  <a:pt x="6" y="18"/>
                  <a:pt x="9" y="18"/>
                </a:cubicBezTo>
                <a:cubicBezTo>
                  <a:pt x="9" y="18"/>
                  <a:pt x="9" y="18"/>
                  <a:pt x="9" y="18"/>
                </a:cubicBezTo>
                <a:cubicBezTo>
                  <a:pt x="10" y="18"/>
                  <a:pt x="11" y="18"/>
                  <a:pt x="13" y="18"/>
                </a:cubicBezTo>
                <a:cubicBezTo>
                  <a:pt x="20" y="18"/>
                  <a:pt x="26" y="17"/>
                  <a:pt x="31" y="16"/>
                </a:cubicBezTo>
                <a:cubicBezTo>
                  <a:pt x="32" y="16"/>
                  <a:pt x="34" y="15"/>
                  <a:pt x="35" y="15"/>
                </a:cubicBezTo>
                <a:cubicBezTo>
                  <a:pt x="37" y="14"/>
                  <a:pt x="38" y="13"/>
                  <a:pt x="40" y="12"/>
                </a:cubicBezTo>
                <a:cubicBezTo>
                  <a:pt x="41" y="11"/>
                  <a:pt x="43" y="10"/>
                  <a:pt x="44" y="9"/>
                </a:cubicBezTo>
                <a:cubicBezTo>
                  <a:pt x="45" y="8"/>
                  <a:pt x="46" y="8"/>
                  <a:pt x="47" y="7"/>
                </a:cubicBezTo>
                <a:cubicBezTo>
                  <a:pt x="48" y="6"/>
                  <a:pt x="49" y="5"/>
                  <a:pt x="50" y="4"/>
                </a:cubicBezTo>
                <a:cubicBezTo>
                  <a:pt x="51" y="4"/>
                  <a:pt x="51" y="3"/>
                  <a:pt x="52" y="3"/>
                </a:cubicBezTo>
                <a:cubicBezTo>
                  <a:pt x="52" y="2"/>
                  <a:pt x="53" y="2"/>
                  <a:pt x="53" y="2"/>
                </a:cubicBezTo>
                <a:cubicBezTo>
                  <a:pt x="54" y="1"/>
                  <a:pt x="56"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5" name="Google Shape;1465;p11"/>
          <p:cNvSpPr/>
          <p:nvPr/>
        </p:nvSpPr>
        <p:spPr>
          <a:xfrm>
            <a:off x="4596157" y="3610009"/>
            <a:ext cx="274885" cy="276112"/>
          </a:xfrm>
          <a:custGeom>
            <a:rect b="b" l="l" r="r" t="t"/>
            <a:pathLst>
              <a:path extrusionOk="0" h="143" w="143">
                <a:moveTo>
                  <a:pt x="72" y="53"/>
                </a:moveTo>
                <a:cubicBezTo>
                  <a:pt x="67" y="53"/>
                  <a:pt x="63" y="55"/>
                  <a:pt x="59" y="59"/>
                </a:cubicBezTo>
                <a:cubicBezTo>
                  <a:pt x="56" y="62"/>
                  <a:pt x="54" y="66"/>
                  <a:pt x="54" y="71"/>
                </a:cubicBezTo>
                <a:cubicBezTo>
                  <a:pt x="54" y="76"/>
                  <a:pt x="56" y="80"/>
                  <a:pt x="59" y="84"/>
                </a:cubicBezTo>
                <a:cubicBezTo>
                  <a:pt x="63" y="87"/>
                  <a:pt x="67" y="89"/>
                  <a:pt x="72" y="89"/>
                </a:cubicBezTo>
                <a:cubicBezTo>
                  <a:pt x="77" y="89"/>
                  <a:pt x="81" y="87"/>
                  <a:pt x="84" y="84"/>
                </a:cubicBezTo>
                <a:cubicBezTo>
                  <a:pt x="88" y="80"/>
                  <a:pt x="90" y="76"/>
                  <a:pt x="90" y="71"/>
                </a:cubicBezTo>
                <a:cubicBezTo>
                  <a:pt x="90" y="66"/>
                  <a:pt x="88" y="62"/>
                  <a:pt x="84" y="59"/>
                </a:cubicBezTo>
                <a:cubicBezTo>
                  <a:pt x="81" y="55"/>
                  <a:pt x="77" y="53"/>
                  <a:pt x="72" y="53"/>
                </a:cubicBezTo>
                <a:close/>
                <a:moveTo>
                  <a:pt x="72" y="44"/>
                </a:moveTo>
                <a:cubicBezTo>
                  <a:pt x="79" y="44"/>
                  <a:pt x="86" y="47"/>
                  <a:pt x="91" y="52"/>
                </a:cubicBezTo>
                <a:cubicBezTo>
                  <a:pt x="96" y="57"/>
                  <a:pt x="99" y="64"/>
                  <a:pt x="99" y="71"/>
                </a:cubicBezTo>
                <a:cubicBezTo>
                  <a:pt x="99" y="79"/>
                  <a:pt x="96" y="85"/>
                  <a:pt x="91" y="90"/>
                </a:cubicBezTo>
                <a:cubicBezTo>
                  <a:pt x="86" y="95"/>
                  <a:pt x="79" y="98"/>
                  <a:pt x="72" y="98"/>
                </a:cubicBezTo>
                <a:cubicBezTo>
                  <a:pt x="64" y="98"/>
                  <a:pt x="58" y="95"/>
                  <a:pt x="53" y="90"/>
                </a:cubicBezTo>
                <a:cubicBezTo>
                  <a:pt x="48" y="85"/>
                  <a:pt x="45" y="79"/>
                  <a:pt x="45" y="71"/>
                </a:cubicBezTo>
                <a:cubicBezTo>
                  <a:pt x="45" y="64"/>
                  <a:pt x="48" y="57"/>
                  <a:pt x="53" y="52"/>
                </a:cubicBezTo>
                <a:cubicBezTo>
                  <a:pt x="58" y="47"/>
                  <a:pt x="64" y="44"/>
                  <a:pt x="72" y="44"/>
                </a:cubicBezTo>
                <a:close/>
                <a:moveTo>
                  <a:pt x="68" y="9"/>
                </a:moveTo>
                <a:cubicBezTo>
                  <a:pt x="68" y="9"/>
                  <a:pt x="67" y="10"/>
                  <a:pt x="67" y="11"/>
                </a:cubicBezTo>
                <a:cubicBezTo>
                  <a:pt x="63" y="27"/>
                  <a:pt x="63" y="27"/>
                  <a:pt x="63" y="27"/>
                </a:cubicBezTo>
                <a:cubicBezTo>
                  <a:pt x="58" y="29"/>
                  <a:pt x="58" y="29"/>
                  <a:pt x="58" y="29"/>
                </a:cubicBezTo>
                <a:cubicBezTo>
                  <a:pt x="56" y="30"/>
                  <a:pt x="53" y="30"/>
                  <a:pt x="51" y="31"/>
                </a:cubicBezTo>
                <a:cubicBezTo>
                  <a:pt x="46" y="34"/>
                  <a:pt x="46" y="34"/>
                  <a:pt x="46" y="34"/>
                </a:cubicBezTo>
                <a:cubicBezTo>
                  <a:pt x="31" y="25"/>
                  <a:pt x="31" y="25"/>
                  <a:pt x="31" y="25"/>
                </a:cubicBezTo>
                <a:cubicBezTo>
                  <a:pt x="31" y="24"/>
                  <a:pt x="31" y="24"/>
                  <a:pt x="30" y="24"/>
                </a:cubicBezTo>
                <a:cubicBezTo>
                  <a:pt x="24" y="30"/>
                  <a:pt x="24" y="30"/>
                  <a:pt x="24" y="30"/>
                </a:cubicBezTo>
                <a:cubicBezTo>
                  <a:pt x="24" y="30"/>
                  <a:pt x="25" y="31"/>
                  <a:pt x="25" y="32"/>
                </a:cubicBezTo>
                <a:cubicBezTo>
                  <a:pt x="34" y="47"/>
                  <a:pt x="34" y="47"/>
                  <a:pt x="34" y="47"/>
                </a:cubicBezTo>
                <a:cubicBezTo>
                  <a:pt x="32" y="51"/>
                  <a:pt x="32" y="51"/>
                  <a:pt x="32" y="51"/>
                </a:cubicBezTo>
                <a:cubicBezTo>
                  <a:pt x="31" y="54"/>
                  <a:pt x="30" y="56"/>
                  <a:pt x="29" y="58"/>
                </a:cubicBezTo>
                <a:cubicBezTo>
                  <a:pt x="28" y="63"/>
                  <a:pt x="28" y="63"/>
                  <a:pt x="28" y="63"/>
                </a:cubicBezTo>
                <a:cubicBezTo>
                  <a:pt x="11" y="66"/>
                  <a:pt x="11" y="66"/>
                  <a:pt x="11" y="66"/>
                </a:cubicBezTo>
                <a:cubicBezTo>
                  <a:pt x="11" y="66"/>
                  <a:pt x="10" y="67"/>
                  <a:pt x="9" y="67"/>
                </a:cubicBezTo>
                <a:cubicBezTo>
                  <a:pt x="9" y="67"/>
                  <a:pt x="9" y="67"/>
                  <a:pt x="9" y="67"/>
                </a:cubicBezTo>
                <a:cubicBezTo>
                  <a:pt x="9" y="75"/>
                  <a:pt x="9" y="75"/>
                  <a:pt x="9" y="75"/>
                </a:cubicBezTo>
                <a:cubicBezTo>
                  <a:pt x="10" y="76"/>
                  <a:pt x="11" y="76"/>
                  <a:pt x="11" y="76"/>
                </a:cubicBezTo>
                <a:cubicBezTo>
                  <a:pt x="28" y="80"/>
                  <a:pt x="28" y="80"/>
                  <a:pt x="28" y="80"/>
                </a:cubicBezTo>
                <a:cubicBezTo>
                  <a:pt x="29" y="85"/>
                  <a:pt x="29" y="85"/>
                  <a:pt x="29" y="85"/>
                </a:cubicBezTo>
                <a:cubicBezTo>
                  <a:pt x="30" y="87"/>
                  <a:pt x="31" y="89"/>
                  <a:pt x="32" y="91"/>
                </a:cubicBezTo>
                <a:cubicBezTo>
                  <a:pt x="34" y="95"/>
                  <a:pt x="34" y="95"/>
                  <a:pt x="34" y="95"/>
                </a:cubicBezTo>
                <a:cubicBezTo>
                  <a:pt x="25" y="110"/>
                  <a:pt x="25" y="110"/>
                  <a:pt x="25" y="110"/>
                </a:cubicBezTo>
                <a:cubicBezTo>
                  <a:pt x="25" y="111"/>
                  <a:pt x="24" y="112"/>
                  <a:pt x="24" y="112"/>
                </a:cubicBezTo>
                <a:cubicBezTo>
                  <a:pt x="30" y="118"/>
                  <a:pt x="30" y="118"/>
                  <a:pt x="30" y="118"/>
                </a:cubicBezTo>
                <a:cubicBezTo>
                  <a:pt x="31" y="118"/>
                  <a:pt x="31" y="118"/>
                  <a:pt x="32" y="117"/>
                </a:cubicBezTo>
                <a:cubicBezTo>
                  <a:pt x="46" y="108"/>
                  <a:pt x="46" y="108"/>
                  <a:pt x="46" y="108"/>
                </a:cubicBezTo>
                <a:cubicBezTo>
                  <a:pt x="51" y="111"/>
                  <a:pt x="51" y="111"/>
                  <a:pt x="51" y="111"/>
                </a:cubicBezTo>
                <a:cubicBezTo>
                  <a:pt x="53" y="112"/>
                  <a:pt x="56" y="113"/>
                  <a:pt x="58" y="114"/>
                </a:cubicBezTo>
                <a:cubicBezTo>
                  <a:pt x="63" y="115"/>
                  <a:pt x="63" y="115"/>
                  <a:pt x="63" y="115"/>
                </a:cubicBezTo>
                <a:cubicBezTo>
                  <a:pt x="67" y="132"/>
                  <a:pt x="67" y="132"/>
                  <a:pt x="67" y="132"/>
                </a:cubicBezTo>
                <a:cubicBezTo>
                  <a:pt x="67" y="132"/>
                  <a:pt x="68" y="133"/>
                  <a:pt x="68" y="134"/>
                </a:cubicBezTo>
                <a:cubicBezTo>
                  <a:pt x="76" y="134"/>
                  <a:pt x="76" y="134"/>
                  <a:pt x="76" y="134"/>
                </a:cubicBezTo>
                <a:cubicBezTo>
                  <a:pt x="77" y="133"/>
                  <a:pt x="77" y="133"/>
                  <a:pt x="77" y="132"/>
                </a:cubicBezTo>
                <a:cubicBezTo>
                  <a:pt x="81" y="115"/>
                  <a:pt x="81" y="115"/>
                  <a:pt x="81" y="115"/>
                </a:cubicBezTo>
                <a:cubicBezTo>
                  <a:pt x="85" y="114"/>
                  <a:pt x="85" y="114"/>
                  <a:pt x="85" y="114"/>
                </a:cubicBezTo>
                <a:cubicBezTo>
                  <a:pt x="88" y="113"/>
                  <a:pt x="90" y="112"/>
                  <a:pt x="92" y="111"/>
                </a:cubicBezTo>
                <a:cubicBezTo>
                  <a:pt x="97" y="109"/>
                  <a:pt x="97" y="109"/>
                  <a:pt x="97" y="109"/>
                </a:cubicBezTo>
                <a:cubicBezTo>
                  <a:pt x="111" y="118"/>
                  <a:pt x="111" y="118"/>
                  <a:pt x="111" y="118"/>
                </a:cubicBezTo>
                <a:cubicBezTo>
                  <a:pt x="112" y="118"/>
                  <a:pt x="112" y="118"/>
                  <a:pt x="113" y="118"/>
                </a:cubicBezTo>
                <a:cubicBezTo>
                  <a:pt x="119" y="112"/>
                  <a:pt x="119" y="112"/>
                  <a:pt x="119" y="112"/>
                </a:cubicBezTo>
                <a:cubicBezTo>
                  <a:pt x="119" y="112"/>
                  <a:pt x="118" y="111"/>
                  <a:pt x="118" y="110"/>
                </a:cubicBezTo>
                <a:cubicBezTo>
                  <a:pt x="109" y="96"/>
                  <a:pt x="109" y="96"/>
                  <a:pt x="109" y="96"/>
                </a:cubicBezTo>
                <a:cubicBezTo>
                  <a:pt x="111" y="92"/>
                  <a:pt x="111" y="92"/>
                  <a:pt x="111" y="92"/>
                </a:cubicBezTo>
                <a:cubicBezTo>
                  <a:pt x="112" y="89"/>
                  <a:pt x="113" y="87"/>
                  <a:pt x="114" y="85"/>
                </a:cubicBezTo>
                <a:cubicBezTo>
                  <a:pt x="116" y="80"/>
                  <a:pt x="116" y="80"/>
                  <a:pt x="116" y="80"/>
                </a:cubicBezTo>
                <a:cubicBezTo>
                  <a:pt x="132" y="76"/>
                  <a:pt x="132" y="76"/>
                  <a:pt x="132" y="76"/>
                </a:cubicBezTo>
                <a:cubicBezTo>
                  <a:pt x="133" y="76"/>
                  <a:pt x="134" y="76"/>
                  <a:pt x="134" y="75"/>
                </a:cubicBezTo>
                <a:cubicBezTo>
                  <a:pt x="134" y="68"/>
                  <a:pt x="134" y="68"/>
                  <a:pt x="134" y="68"/>
                </a:cubicBezTo>
                <a:cubicBezTo>
                  <a:pt x="134" y="67"/>
                  <a:pt x="133" y="67"/>
                  <a:pt x="132" y="66"/>
                </a:cubicBezTo>
                <a:cubicBezTo>
                  <a:pt x="116" y="63"/>
                  <a:pt x="116" y="63"/>
                  <a:pt x="116" y="63"/>
                </a:cubicBezTo>
                <a:cubicBezTo>
                  <a:pt x="114" y="58"/>
                  <a:pt x="114" y="58"/>
                  <a:pt x="114" y="58"/>
                </a:cubicBezTo>
                <a:cubicBezTo>
                  <a:pt x="114" y="56"/>
                  <a:pt x="113" y="53"/>
                  <a:pt x="111" y="51"/>
                </a:cubicBezTo>
                <a:cubicBezTo>
                  <a:pt x="109" y="47"/>
                  <a:pt x="109" y="47"/>
                  <a:pt x="109" y="47"/>
                </a:cubicBezTo>
                <a:cubicBezTo>
                  <a:pt x="118" y="32"/>
                  <a:pt x="118" y="32"/>
                  <a:pt x="118" y="32"/>
                </a:cubicBezTo>
                <a:cubicBezTo>
                  <a:pt x="118" y="31"/>
                  <a:pt x="119" y="30"/>
                  <a:pt x="119" y="30"/>
                </a:cubicBezTo>
                <a:cubicBezTo>
                  <a:pt x="113" y="24"/>
                  <a:pt x="113" y="24"/>
                  <a:pt x="113" y="24"/>
                </a:cubicBezTo>
                <a:cubicBezTo>
                  <a:pt x="112" y="24"/>
                  <a:pt x="112" y="24"/>
                  <a:pt x="111" y="25"/>
                </a:cubicBezTo>
                <a:cubicBezTo>
                  <a:pt x="97" y="34"/>
                  <a:pt x="97" y="34"/>
                  <a:pt x="97" y="34"/>
                </a:cubicBezTo>
                <a:cubicBezTo>
                  <a:pt x="92" y="31"/>
                  <a:pt x="92" y="31"/>
                  <a:pt x="92" y="31"/>
                </a:cubicBezTo>
                <a:cubicBezTo>
                  <a:pt x="90" y="30"/>
                  <a:pt x="88" y="30"/>
                  <a:pt x="85" y="29"/>
                </a:cubicBezTo>
                <a:cubicBezTo>
                  <a:pt x="81" y="27"/>
                  <a:pt x="81" y="27"/>
                  <a:pt x="81" y="27"/>
                </a:cubicBezTo>
                <a:cubicBezTo>
                  <a:pt x="77" y="10"/>
                  <a:pt x="77" y="10"/>
                  <a:pt x="77" y="10"/>
                </a:cubicBezTo>
                <a:cubicBezTo>
                  <a:pt x="77" y="10"/>
                  <a:pt x="77" y="10"/>
                  <a:pt x="77" y="9"/>
                </a:cubicBezTo>
                <a:cubicBezTo>
                  <a:pt x="76" y="9"/>
                  <a:pt x="76" y="9"/>
                  <a:pt x="76" y="9"/>
                </a:cubicBezTo>
                <a:lnTo>
                  <a:pt x="68" y="9"/>
                </a:lnTo>
                <a:close/>
                <a:moveTo>
                  <a:pt x="67" y="0"/>
                </a:moveTo>
                <a:cubicBezTo>
                  <a:pt x="76" y="0"/>
                  <a:pt x="76" y="0"/>
                  <a:pt x="76" y="0"/>
                </a:cubicBezTo>
                <a:cubicBezTo>
                  <a:pt x="79" y="0"/>
                  <a:pt x="81" y="1"/>
                  <a:pt x="82" y="2"/>
                </a:cubicBezTo>
                <a:cubicBezTo>
                  <a:pt x="84" y="4"/>
                  <a:pt x="85" y="6"/>
                  <a:pt x="86" y="9"/>
                </a:cubicBezTo>
                <a:cubicBezTo>
                  <a:pt x="88" y="20"/>
                  <a:pt x="88" y="20"/>
                  <a:pt x="88" y="20"/>
                </a:cubicBezTo>
                <a:cubicBezTo>
                  <a:pt x="91" y="21"/>
                  <a:pt x="94" y="22"/>
                  <a:pt x="96" y="24"/>
                </a:cubicBezTo>
                <a:cubicBezTo>
                  <a:pt x="106" y="17"/>
                  <a:pt x="106" y="17"/>
                  <a:pt x="106" y="17"/>
                </a:cubicBezTo>
                <a:cubicBezTo>
                  <a:pt x="108" y="16"/>
                  <a:pt x="111" y="15"/>
                  <a:pt x="113" y="15"/>
                </a:cubicBezTo>
                <a:cubicBezTo>
                  <a:pt x="115" y="15"/>
                  <a:pt x="117" y="16"/>
                  <a:pt x="120" y="18"/>
                </a:cubicBezTo>
                <a:cubicBezTo>
                  <a:pt x="126" y="24"/>
                  <a:pt x="126" y="24"/>
                  <a:pt x="126" y="24"/>
                </a:cubicBezTo>
                <a:cubicBezTo>
                  <a:pt x="129" y="27"/>
                  <a:pt x="129" y="31"/>
                  <a:pt x="126" y="37"/>
                </a:cubicBezTo>
                <a:cubicBezTo>
                  <a:pt x="120" y="47"/>
                  <a:pt x="120" y="47"/>
                  <a:pt x="120" y="47"/>
                </a:cubicBezTo>
                <a:cubicBezTo>
                  <a:pt x="121" y="50"/>
                  <a:pt x="122" y="52"/>
                  <a:pt x="123" y="55"/>
                </a:cubicBezTo>
                <a:cubicBezTo>
                  <a:pt x="134" y="58"/>
                  <a:pt x="134" y="58"/>
                  <a:pt x="134" y="58"/>
                </a:cubicBezTo>
                <a:cubicBezTo>
                  <a:pt x="137" y="58"/>
                  <a:pt x="139" y="59"/>
                  <a:pt x="141" y="61"/>
                </a:cubicBezTo>
                <a:cubicBezTo>
                  <a:pt x="142" y="63"/>
                  <a:pt x="143" y="65"/>
                  <a:pt x="143" y="67"/>
                </a:cubicBezTo>
                <a:cubicBezTo>
                  <a:pt x="143" y="76"/>
                  <a:pt x="143" y="76"/>
                  <a:pt x="143" y="76"/>
                </a:cubicBezTo>
                <a:cubicBezTo>
                  <a:pt x="143" y="78"/>
                  <a:pt x="142" y="80"/>
                  <a:pt x="141" y="82"/>
                </a:cubicBezTo>
                <a:cubicBezTo>
                  <a:pt x="139" y="83"/>
                  <a:pt x="137" y="84"/>
                  <a:pt x="134" y="85"/>
                </a:cubicBezTo>
                <a:cubicBezTo>
                  <a:pt x="122" y="88"/>
                  <a:pt x="122" y="88"/>
                  <a:pt x="122" y="88"/>
                </a:cubicBezTo>
                <a:cubicBezTo>
                  <a:pt x="122" y="90"/>
                  <a:pt x="121" y="93"/>
                  <a:pt x="120" y="95"/>
                </a:cubicBezTo>
                <a:cubicBezTo>
                  <a:pt x="126" y="106"/>
                  <a:pt x="126" y="106"/>
                  <a:pt x="126" y="106"/>
                </a:cubicBezTo>
                <a:cubicBezTo>
                  <a:pt x="129" y="111"/>
                  <a:pt x="129" y="115"/>
                  <a:pt x="126" y="118"/>
                </a:cubicBezTo>
                <a:cubicBezTo>
                  <a:pt x="120" y="125"/>
                  <a:pt x="120" y="125"/>
                  <a:pt x="120" y="125"/>
                </a:cubicBezTo>
                <a:cubicBezTo>
                  <a:pt x="117" y="126"/>
                  <a:pt x="115" y="127"/>
                  <a:pt x="113" y="127"/>
                </a:cubicBezTo>
                <a:cubicBezTo>
                  <a:pt x="111" y="127"/>
                  <a:pt x="108" y="127"/>
                  <a:pt x="106" y="125"/>
                </a:cubicBezTo>
                <a:cubicBezTo>
                  <a:pt x="96" y="119"/>
                  <a:pt x="96" y="119"/>
                  <a:pt x="96" y="119"/>
                </a:cubicBezTo>
                <a:cubicBezTo>
                  <a:pt x="94" y="120"/>
                  <a:pt x="91" y="121"/>
                  <a:pt x="88" y="122"/>
                </a:cubicBezTo>
                <a:cubicBezTo>
                  <a:pt x="86" y="134"/>
                  <a:pt x="86" y="134"/>
                  <a:pt x="86" y="134"/>
                </a:cubicBezTo>
                <a:cubicBezTo>
                  <a:pt x="85" y="136"/>
                  <a:pt x="84" y="138"/>
                  <a:pt x="82" y="140"/>
                </a:cubicBezTo>
                <a:cubicBezTo>
                  <a:pt x="81" y="142"/>
                  <a:pt x="79" y="143"/>
                  <a:pt x="76" y="143"/>
                </a:cubicBezTo>
                <a:cubicBezTo>
                  <a:pt x="67" y="143"/>
                  <a:pt x="67" y="143"/>
                  <a:pt x="67" y="143"/>
                </a:cubicBezTo>
                <a:cubicBezTo>
                  <a:pt x="65" y="143"/>
                  <a:pt x="63" y="142"/>
                  <a:pt x="62" y="140"/>
                </a:cubicBezTo>
                <a:cubicBezTo>
                  <a:pt x="60" y="138"/>
                  <a:pt x="59" y="136"/>
                  <a:pt x="58" y="134"/>
                </a:cubicBezTo>
                <a:cubicBezTo>
                  <a:pt x="56" y="122"/>
                  <a:pt x="56" y="122"/>
                  <a:pt x="56" y="122"/>
                </a:cubicBezTo>
                <a:cubicBezTo>
                  <a:pt x="53" y="121"/>
                  <a:pt x="50" y="120"/>
                  <a:pt x="47" y="119"/>
                </a:cubicBezTo>
                <a:cubicBezTo>
                  <a:pt x="37" y="125"/>
                  <a:pt x="37" y="125"/>
                  <a:pt x="37" y="125"/>
                </a:cubicBezTo>
                <a:cubicBezTo>
                  <a:pt x="35" y="127"/>
                  <a:pt x="32" y="127"/>
                  <a:pt x="30" y="127"/>
                </a:cubicBezTo>
                <a:cubicBezTo>
                  <a:pt x="28" y="127"/>
                  <a:pt x="25" y="126"/>
                  <a:pt x="24" y="125"/>
                </a:cubicBezTo>
                <a:cubicBezTo>
                  <a:pt x="17" y="118"/>
                  <a:pt x="17" y="118"/>
                  <a:pt x="17" y="118"/>
                </a:cubicBezTo>
                <a:cubicBezTo>
                  <a:pt x="14" y="115"/>
                  <a:pt x="14" y="111"/>
                  <a:pt x="17" y="106"/>
                </a:cubicBezTo>
                <a:cubicBezTo>
                  <a:pt x="24" y="95"/>
                  <a:pt x="24" y="95"/>
                  <a:pt x="24" y="95"/>
                </a:cubicBezTo>
                <a:cubicBezTo>
                  <a:pt x="23" y="92"/>
                  <a:pt x="22" y="90"/>
                  <a:pt x="21" y="88"/>
                </a:cubicBezTo>
                <a:cubicBezTo>
                  <a:pt x="9" y="85"/>
                  <a:pt x="9" y="85"/>
                  <a:pt x="9" y="85"/>
                </a:cubicBezTo>
                <a:cubicBezTo>
                  <a:pt x="7" y="84"/>
                  <a:pt x="5" y="83"/>
                  <a:pt x="3" y="82"/>
                </a:cubicBezTo>
                <a:cubicBezTo>
                  <a:pt x="1" y="80"/>
                  <a:pt x="0" y="78"/>
                  <a:pt x="0" y="76"/>
                </a:cubicBezTo>
                <a:cubicBezTo>
                  <a:pt x="0" y="67"/>
                  <a:pt x="0" y="67"/>
                  <a:pt x="0" y="67"/>
                </a:cubicBezTo>
                <a:cubicBezTo>
                  <a:pt x="0" y="65"/>
                  <a:pt x="1" y="63"/>
                  <a:pt x="3" y="61"/>
                </a:cubicBezTo>
                <a:cubicBezTo>
                  <a:pt x="5" y="59"/>
                  <a:pt x="7" y="58"/>
                  <a:pt x="9" y="58"/>
                </a:cubicBezTo>
                <a:cubicBezTo>
                  <a:pt x="21" y="55"/>
                  <a:pt x="21" y="55"/>
                  <a:pt x="21" y="55"/>
                </a:cubicBezTo>
                <a:cubicBezTo>
                  <a:pt x="21" y="53"/>
                  <a:pt x="22" y="50"/>
                  <a:pt x="24" y="47"/>
                </a:cubicBezTo>
                <a:cubicBezTo>
                  <a:pt x="17" y="37"/>
                  <a:pt x="17" y="37"/>
                  <a:pt x="17" y="37"/>
                </a:cubicBezTo>
                <a:cubicBezTo>
                  <a:pt x="14" y="31"/>
                  <a:pt x="14" y="27"/>
                  <a:pt x="17" y="24"/>
                </a:cubicBezTo>
                <a:cubicBezTo>
                  <a:pt x="24" y="18"/>
                  <a:pt x="24" y="18"/>
                  <a:pt x="24" y="18"/>
                </a:cubicBezTo>
                <a:cubicBezTo>
                  <a:pt x="25" y="16"/>
                  <a:pt x="28" y="15"/>
                  <a:pt x="30" y="15"/>
                </a:cubicBezTo>
                <a:cubicBezTo>
                  <a:pt x="32" y="15"/>
                  <a:pt x="35" y="16"/>
                  <a:pt x="37" y="17"/>
                </a:cubicBezTo>
                <a:cubicBezTo>
                  <a:pt x="47" y="24"/>
                  <a:pt x="47" y="24"/>
                  <a:pt x="47" y="24"/>
                </a:cubicBezTo>
                <a:cubicBezTo>
                  <a:pt x="50" y="22"/>
                  <a:pt x="53" y="21"/>
                  <a:pt x="56" y="20"/>
                </a:cubicBezTo>
                <a:cubicBezTo>
                  <a:pt x="58" y="9"/>
                  <a:pt x="58" y="9"/>
                  <a:pt x="58" y="9"/>
                </a:cubicBezTo>
                <a:cubicBezTo>
                  <a:pt x="60" y="3"/>
                  <a:pt x="63" y="0"/>
                  <a:pt x="6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6" name="Google Shape;1466;p11"/>
          <p:cNvSpPr/>
          <p:nvPr/>
        </p:nvSpPr>
        <p:spPr>
          <a:xfrm>
            <a:off x="4596157" y="3139802"/>
            <a:ext cx="274885" cy="276770"/>
          </a:xfrm>
          <a:custGeom>
            <a:rect b="b" l="l" r="r" t="t"/>
            <a:pathLst>
              <a:path extrusionOk="0" h="143" w="143">
                <a:moveTo>
                  <a:pt x="32" y="78"/>
                </a:moveTo>
                <a:cubicBezTo>
                  <a:pt x="13" y="113"/>
                  <a:pt x="13" y="113"/>
                  <a:pt x="13" y="113"/>
                </a:cubicBezTo>
                <a:cubicBezTo>
                  <a:pt x="30" y="109"/>
                  <a:pt x="30" y="109"/>
                  <a:pt x="30" y="109"/>
                </a:cubicBezTo>
                <a:cubicBezTo>
                  <a:pt x="32" y="108"/>
                  <a:pt x="34" y="109"/>
                  <a:pt x="35" y="112"/>
                </a:cubicBezTo>
                <a:cubicBezTo>
                  <a:pt x="41" y="127"/>
                  <a:pt x="41" y="127"/>
                  <a:pt x="41" y="127"/>
                </a:cubicBezTo>
                <a:cubicBezTo>
                  <a:pt x="57" y="96"/>
                  <a:pt x="57" y="96"/>
                  <a:pt x="57" y="96"/>
                </a:cubicBezTo>
                <a:cubicBezTo>
                  <a:pt x="47" y="93"/>
                  <a:pt x="38" y="87"/>
                  <a:pt x="32" y="78"/>
                </a:cubicBezTo>
                <a:close/>
                <a:moveTo>
                  <a:pt x="111" y="78"/>
                </a:moveTo>
                <a:cubicBezTo>
                  <a:pt x="105" y="87"/>
                  <a:pt x="96" y="93"/>
                  <a:pt x="85" y="96"/>
                </a:cubicBezTo>
                <a:cubicBezTo>
                  <a:pt x="102" y="127"/>
                  <a:pt x="102" y="127"/>
                  <a:pt x="102" y="127"/>
                </a:cubicBezTo>
                <a:cubicBezTo>
                  <a:pt x="108" y="112"/>
                  <a:pt x="108" y="112"/>
                  <a:pt x="108" y="112"/>
                </a:cubicBezTo>
                <a:cubicBezTo>
                  <a:pt x="109" y="109"/>
                  <a:pt x="111" y="108"/>
                  <a:pt x="113" y="109"/>
                </a:cubicBezTo>
                <a:cubicBezTo>
                  <a:pt x="130" y="113"/>
                  <a:pt x="130" y="113"/>
                  <a:pt x="130" y="113"/>
                </a:cubicBezTo>
                <a:lnTo>
                  <a:pt x="111" y="78"/>
                </a:lnTo>
                <a:close/>
                <a:moveTo>
                  <a:pt x="71" y="9"/>
                </a:moveTo>
                <a:cubicBezTo>
                  <a:pt x="60" y="9"/>
                  <a:pt x="51" y="13"/>
                  <a:pt x="43" y="21"/>
                </a:cubicBezTo>
                <a:cubicBezTo>
                  <a:pt x="35" y="29"/>
                  <a:pt x="31" y="38"/>
                  <a:pt x="31" y="49"/>
                </a:cubicBezTo>
                <a:cubicBezTo>
                  <a:pt x="31" y="60"/>
                  <a:pt x="35" y="69"/>
                  <a:pt x="43" y="77"/>
                </a:cubicBezTo>
                <a:cubicBezTo>
                  <a:pt x="51" y="85"/>
                  <a:pt x="60" y="89"/>
                  <a:pt x="71" y="89"/>
                </a:cubicBezTo>
                <a:cubicBezTo>
                  <a:pt x="82" y="89"/>
                  <a:pt x="92" y="85"/>
                  <a:pt x="100" y="77"/>
                </a:cubicBezTo>
                <a:cubicBezTo>
                  <a:pt x="108" y="69"/>
                  <a:pt x="112" y="60"/>
                  <a:pt x="112" y="49"/>
                </a:cubicBezTo>
                <a:cubicBezTo>
                  <a:pt x="112" y="38"/>
                  <a:pt x="108" y="29"/>
                  <a:pt x="100" y="21"/>
                </a:cubicBezTo>
                <a:cubicBezTo>
                  <a:pt x="92" y="13"/>
                  <a:pt x="82" y="9"/>
                  <a:pt x="71" y="9"/>
                </a:cubicBezTo>
                <a:close/>
                <a:moveTo>
                  <a:pt x="71" y="0"/>
                </a:moveTo>
                <a:cubicBezTo>
                  <a:pt x="85" y="0"/>
                  <a:pt x="97" y="5"/>
                  <a:pt x="106" y="14"/>
                </a:cubicBezTo>
                <a:cubicBezTo>
                  <a:pt x="116" y="24"/>
                  <a:pt x="121" y="35"/>
                  <a:pt x="121" y="49"/>
                </a:cubicBezTo>
                <a:cubicBezTo>
                  <a:pt x="121" y="56"/>
                  <a:pt x="119" y="63"/>
                  <a:pt x="116" y="69"/>
                </a:cubicBezTo>
                <a:cubicBezTo>
                  <a:pt x="143" y="117"/>
                  <a:pt x="143" y="117"/>
                  <a:pt x="143" y="117"/>
                </a:cubicBezTo>
                <a:cubicBezTo>
                  <a:pt x="143" y="119"/>
                  <a:pt x="143" y="120"/>
                  <a:pt x="142" y="122"/>
                </a:cubicBezTo>
                <a:cubicBezTo>
                  <a:pt x="141" y="124"/>
                  <a:pt x="139" y="124"/>
                  <a:pt x="137" y="124"/>
                </a:cubicBezTo>
                <a:cubicBezTo>
                  <a:pt x="115" y="119"/>
                  <a:pt x="115" y="119"/>
                  <a:pt x="115" y="119"/>
                </a:cubicBezTo>
                <a:cubicBezTo>
                  <a:pt x="107" y="140"/>
                  <a:pt x="107" y="140"/>
                  <a:pt x="107" y="140"/>
                </a:cubicBezTo>
                <a:cubicBezTo>
                  <a:pt x="107" y="142"/>
                  <a:pt x="106" y="143"/>
                  <a:pt x="104" y="143"/>
                </a:cubicBezTo>
                <a:cubicBezTo>
                  <a:pt x="104" y="143"/>
                  <a:pt x="103" y="143"/>
                  <a:pt x="103" y="143"/>
                </a:cubicBezTo>
                <a:cubicBezTo>
                  <a:pt x="102" y="143"/>
                  <a:pt x="100" y="142"/>
                  <a:pt x="99" y="141"/>
                </a:cubicBezTo>
                <a:cubicBezTo>
                  <a:pt x="76" y="98"/>
                  <a:pt x="76" y="98"/>
                  <a:pt x="76" y="98"/>
                </a:cubicBezTo>
                <a:cubicBezTo>
                  <a:pt x="74" y="98"/>
                  <a:pt x="73" y="98"/>
                  <a:pt x="71" y="98"/>
                </a:cubicBezTo>
                <a:cubicBezTo>
                  <a:pt x="70" y="98"/>
                  <a:pt x="68" y="98"/>
                  <a:pt x="66" y="98"/>
                </a:cubicBezTo>
                <a:cubicBezTo>
                  <a:pt x="44" y="140"/>
                  <a:pt x="44" y="140"/>
                  <a:pt x="44" y="140"/>
                </a:cubicBezTo>
                <a:cubicBezTo>
                  <a:pt x="43" y="142"/>
                  <a:pt x="42" y="143"/>
                  <a:pt x="40" y="143"/>
                </a:cubicBezTo>
                <a:cubicBezTo>
                  <a:pt x="40" y="143"/>
                  <a:pt x="39" y="143"/>
                  <a:pt x="39" y="143"/>
                </a:cubicBezTo>
                <a:cubicBezTo>
                  <a:pt x="37" y="143"/>
                  <a:pt x="36" y="142"/>
                  <a:pt x="36" y="140"/>
                </a:cubicBezTo>
                <a:cubicBezTo>
                  <a:pt x="28" y="119"/>
                  <a:pt x="28" y="119"/>
                  <a:pt x="28" y="119"/>
                </a:cubicBezTo>
                <a:cubicBezTo>
                  <a:pt x="5" y="124"/>
                  <a:pt x="5" y="124"/>
                  <a:pt x="5" y="124"/>
                </a:cubicBezTo>
                <a:cubicBezTo>
                  <a:pt x="4" y="124"/>
                  <a:pt x="2" y="124"/>
                  <a:pt x="1" y="122"/>
                </a:cubicBezTo>
                <a:cubicBezTo>
                  <a:pt x="0" y="120"/>
                  <a:pt x="0" y="119"/>
                  <a:pt x="1" y="117"/>
                </a:cubicBezTo>
                <a:cubicBezTo>
                  <a:pt x="27" y="69"/>
                  <a:pt x="27" y="69"/>
                  <a:pt x="27" y="69"/>
                </a:cubicBezTo>
                <a:cubicBezTo>
                  <a:pt x="24" y="63"/>
                  <a:pt x="22" y="56"/>
                  <a:pt x="22" y="49"/>
                </a:cubicBezTo>
                <a:cubicBezTo>
                  <a:pt x="22" y="35"/>
                  <a:pt x="27" y="24"/>
                  <a:pt x="37" y="14"/>
                </a:cubicBezTo>
                <a:cubicBezTo>
                  <a:pt x="46" y="5"/>
                  <a:pt x="58"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7" name="Google Shape;1467;p11"/>
          <p:cNvSpPr/>
          <p:nvPr/>
        </p:nvSpPr>
        <p:spPr>
          <a:xfrm>
            <a:off x="4622336" y="2607600"/>
            <a:ext cx="222526" cy="276112"/>
          </a:xfrm>
          <a:custGeom>
            <a:rect b="b" l="l" r="r" t="t"/>
            <a:pathLst>
              <a:path extrusionOk="0" h="143" w="116">
                <a:moveTo>
                  <a:pt x="58" y="112"/>
                </a:moveTo>
                <a:cubicBezTo>
                  <a:pt x="61" y="112"/>
                  <a:pt x="63" y="113"/>
                  <a:pt x="65" y="114"/>
                </a:cubicBezTo>
                <a:cubicBezTo>
                  <a:pt x="66" y="116"/>
                  <a:pt x="67" y="118"/>
                  <a:pt x="67" y="121"/>
                </a:cubicBezTo>
                <a:cubicBezTo>
                  <a:pt x="67" y="123"/>
                  <a:pt x="66" y="125"/>
                  <a:pt x="65" y="127"/>
                </a:cubicBezTo>
                <a:cubicBezTo>
                  <a:pt x="63" y="129"/>
                  <a:pt x="61" y="130"/>
                  <a:pt x="58" y="130"/>
                </a:cubicBezTo>
                <a:cubicBezTo>
                  <a:pt x="56" y="130"/>
                  <a:pt x="54" y="129"/>
                  <a:pt x="52" y="127"/>
                </a:cubicBezTo>
                <a:cubicBezTo>
                  <a:pt x="50" y="125"/>
                  <a:pt x="49" y="123"/>
                  <a:pt x="49" y="121"/>
                </a:cubicBezTo>
                <a:cubicBezTo>
                  <a:pt x="49" y="118"/>
                  <a:pt x="50" y="116"/>
                  <a:pt x="52" y="114"/>
                </a:cubicBezTo>
                <a:cubicBezTo>
                  <a:pt x="54" y="113"/>
                  <a:pt x="56" y="112"/>
                  <a:pt x="58" y="112"/>
                </a:cubicBezTo>
                <a:close/>
                <a:moveTo>
                  <a:pt x="49" y="14"/>
                </a:moveTo>
                <a:cubicBezTo>
                  <a:pt x="67" y="14"/>
                  <a:pt x="67" y="14"/>
                  <a:pt x="67" y="14"/>
                </a:cubicBezTo>
                <a:cubicBezTo>
                  <a:pt x="69" y="14"/>
                  <a:pt x="70" y="14"/>
                  <a:pt x="71" y="15"/>
                </a:cubicBezTo>
                <a:cubicBezTo>
                  <a:pt x="71" y="16"/>
                  <a:pt x="72" y="17"/>
                  <a:pt x="72" y="18"/>
                </a:cubicBezTo>
                <a:cubicBezTo>
                  <a:pt x="72" y="19"/>
                  <a:pt x="71" y="20"/>
                  <a:pt x="71" y="21"/>
                </a:cubicBezTo>
                <a:cubicBezTo>
                  <a:pt x="70" y="22"/>
                  <a:pt x="69" y="22"/>
                  <a:pt x="67" y="22"/>
                </a:cubicBezTo>
                <a:cubicBezTo>
                  <a:pt x="49" y="22"/>
                  <a:pt x="49" y="22"/>
                  <a:pt x="49" y="22"/>
                </a:cubicBezTo>
                <a:cubicBezTo>
                  <a:pt x="48" y="22"/>
                  <a:pt x="47" y="22"/>
                  <a:pt x="46" y="21"/>
                </a:cubicBezTo>
                <a:cubicBezTo>
                  <a:pt x="45" y="20"/>
                  <a:pt x="45" y="19"/>
                  <a:pt x="45" y="18"/>
                </a:cubicBezTo>
                <a:cubicBezTo>
                  <a:pt x="45" y="17"/>
                  <a:pt x="45" y="16"/>
                  <a:pt x="46" y="15"/>
                </a:cubicBezTo>
                <a:cubicBezTo>
                  <a:pt x="47" y="14"/>
                  <a:pt x="48" y="14"/>
                  <a:pt x="49" y="14"/>
                </a:cubicBezTo>
                <a:close/>
                <a:moveTo>
                  <a:pt x="14" y="9"/>
                </a:moveTo>
                <a:cubicBezTo>
                  <a:pt x="12" y="9"/>
                  <a:pt x="11" y="9"/>
                  <a:pt x="10" y="10"/>
                </a:cubicBezTo>
                <a:cubicBezTo>
                  <a:pt x="10" y="11"/>
                  <a:pt x="9" y="12"/>
                  <a:pt x="9" y="14"/>
                </a:cubicBezTo>
                <a:cubicBezTo>
                  <a:pt x="9" y="130"/>
                  <a:pt x="9" y="130"/>
                  <a:pt x="9" y="130"/>
                </a:cubicBezTo>
                <a:cubicBezTo>
                  <a:pt x="9" y="131"/>
                  <a:pt x="10" y="132"/>
                  <a:pt x="10" y="133"/>
                </a:cubicBezTo>
                <a:cubicBezTo>
                  <a:pt x="11" y="134"/>
                  <a:pt x="12" y="134"/>
                  <a:pt x="14" y="134"/>
                </a:cubicBezTo>
                <a:cubicBezTo>
                  <a:pt x="103" y="134"/>
                  <a:pt x="103" y="134"/>
                  <a:pt x="103" y="134"/>
                </a:cubicBezTo>
                <a:cubicBezTo>
                  <a:pt x="104" y="134"/>
                  <a:pt x="105" y="134"/>
                  <a:pt x="106" y="133"/>
                </a:cubicBezTo>
                <a:cubicBezTo>
                  <a:pt x="107" y="132"/>
                  <a:pt x="108" y="131"/>
                  <a:pt x="108" y="130"/>
                </a:cubicBezTo>
                <a:cubicBezTo>
                  <a:pt x="108" y="14"/>
                  <a:pt x="108" y="14"/>
                  <a:pt x="108" y="14"/>
                </a:cubicBezTo>
                <a:cubicBezTo>
                  <a:pt x="108" y="12"/>
                  <a:pt x="107" y="11"/>
                  <a:pt x="106" y="10"/>
                </a:cubicBezTo>
                <a:cubicBezTo>
                  <a:pt x="105" y="9"/>
                  <a:pt x="104" y="9"/>
                  <a:pt x="103" y="9"/>
                </a:cubicBezTo>
                <a:lnTo>
                  <a:pt x="14" y="9"/>
                </a:lnTo>
                <a:close/>
                <a:moveTo>
                  <a:pt x="14" y="0"/>
                </a:moveTo>
                <a:cubicBezTo>
                  <a:pt x="103" y="0"/>
                  <a:pt x="103" y="0"/>
                  <a:pt x="103" y="0"/>
                </a:cubicBezTo>
                <a:cubicBezTo>
                  <a:pt x="107" y="0"/>
                  <a:pt x="110" y="1"/>
                  <a:pt x="113" y="4"/>
                </a:cubicBezTo>
                <a:cubicBezTo>
                  <a:pt x="115" y="7"/>
                  <a:pt x="116" y="10"/>
                  <a:pt x="116" y="14"/>
                </a:cubicBezTo>
                <a:cubicBezTo>
                  <a:pt x="116" y="130"/>
                  <a:pt x="116" y="130"/>
                  <a:pt x="116" y="130"/>
                </a:cubicBezTo>
                <a:cubicBezTo>
                  <a:pt x="116" y="133"/>
                  <a:pt x="115" y="137"/>
                  <a:pt x="113" y="139"/>
                </a:cubicBezTo>
                <a:cubicBezTo>
                  <a:pt x="110" y="142"/>
                  <a:pt x="107" y="143"/>
                  <a:pt x="103" y="143"/>
                </a:cubicBezTo>
                <a:cubicBezTo>
                  <a:pt x="14" y="143"/>
                  <a:pt x="14" y="143"/>
                  <a:pt x="14" y="143"/>
                </a:cubicBezTo>
                <a:cubicBezTo>
                  <a:pt x="10" y="143"/>
                  <a:pt x="7" y="142"/>
                  <a:pt x="4" y="139"/>
                </a:cubicBezTo>
                <a:cubicBezTo>
                  <a:pt x="2" y="137"/>
                  <a:pt x="0" y="133"/>
                  <a:pt x="0" y="130"/>
                </a:cubicBezTo>
                <a:cubicBezTo>
                  <a:pt x="0" y="14"/>
                  <a:pt x="0" y="14"/>
                  <a:pt x="0" y="14"/>
                </a:cubicBezTo>
                <a:cubicBezTo>
                  <a:pt x="0" y="10"/>
                  <a:pt x="2" y="7"/>
                  <a:pt x="4" y="4"/>
                </a:cubicBezTo>
                <a:cubicBezTo>
                  <a:pt x="7" y="1"/>
                  <a:pt x="10" y="0"/>
                  <a:pt x="14"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8" name="Google Shape;1468;p11"/>
          <p:cNvSpPr/>
          <p:nvPr/>
        </p:nvSpPr>
        <p:spPr>
          <a:xfrm>
            <a:off x="5088569" y="3653398"/>
            <a:ext cx="274885" cy="189334"/>
          </a:xfrm>
          <a:custGeom>
            <a:rect b="b" l="l" r="r" t="t"/>
            <a:pathLst>
              <a:path extrusionOk="0" h="98" w="143">
                <a:moveTo>
                  <a:pt x="9" y="9"/>
                </a:moveTo>
                <a:cubicBezTo>
                  <a:pt x="9" y="9"/>
                  <a:pt x="9" y="9"/>
                  <a:pt x="9" y="9"/>
                </a:cubicBezTo>
                <a:cubicBezTo>
                  <a:pt x="9" y="89"/>
                  <a:pt x="9" y="89"/>
                  <a:pt x="9" y="89"/>
                </a:cubicBezTo>
                <a:cubicBezTo>
                  <a:pt x="9" y="89"/>
                  <a:pt x="9" y="90"/>
                  <a:pt x="9" y="90"/>
                </a:cubicBezTo>
                <a:cubicBezTo>
                  <a:pt x="89" y="90"/>
                  <a:pt x="89" y="90"/>
                  <a:pt x="89" y="90"/>
                </a:cubicBezTo>
                <a:cubicBezTo>
                  <a:pt x="89" y="90"/>
                  <a:pt x="89" y="89"/>
                  <a:pt x="89" y="89"/>
                </a:cubicBezTo>
                <a:cubicBezTo>
                  <a:pt x="89" y="72"/>
                  <a:pt x="89" y="72"/>
                  <a:pt x="89" y="72"/>
                </a:cubicBezTo>
                <a:cubicBezTo>
                  <a:pt x="89" y="68"/>
                  <a:pt x="91" y="65"/>
                  <a:pt x="94" y="64"/>
                </a:cubicBezTo>
                <a:cubicBezTo>
                  <a:pt x="95" y="63"/>
                  <a:pt x="96" y="63"/>
                  <a:pt x="98" y="63"/>
                </a:cubicBezTo>
                <a:cubicBezTo>
                  <a:pt x="100" y="63"/>
                  <a:pt x="102" y="63"/>
                  <a:pt x="103" y="64"/>
                </a:cubicBezTo>
                <a:cubicBezTo>
                  <a:pt x="134" y="81"/>
                  <a:pt x="134" y="81"/>
                  <a:pt x="134" y="81"/>
                </a:cubicBezTo>
                <a:cubicBezTo>
                  <a:pt x="134" y="17"/>
                  <a:pt x="134" y="17"/>
                  <a:pt x="134" y="17"/>
                </a:cubicBezTo>
                <a:cubicBezTo>
                  <a:pt x="103" y="34"/>
                  <a:pt x="103" y="34"/>
                  <a:pt x="103" y="34"/>
                </a:cubicBezTo>
                <a:cubicBezTo>
                  <a:pt x="102" y="35"/>
                  <a:pt x="100" y="36"/>
                  <a:pt x="98" y="36"/>
                </a:cubicBezTo>
                <a:cubicBezTo>
                  <a:pt x="96" y="36"/>
                  <a:pt x="95" y="36"/>
                  <a:pt x="94" y="35"/>
                </a:cubicBezTo>
                <a:cubicBezTo>
                  <a:pt x="91" y="33"/>
                  <a:pt x="89" y="31"/>
                  <a:pt x="89" y="27"/>
                </a:cubicBezTo>
                <a:cubicBezTo>
                  <a:pt x="89" y="9"/>
                  <a:pt x="89" y="9"/>
                  <a:pt x="89" y="9"/>
                </a:cubicBezTo>
                <a:cubicBezTo>
                  <a:pt x="89" y="9"/>
                  <a:pt x="89" y="9"/>
                  <a:pt x="89" y="9"/>
                </a:cubicBezTo>
                <a:lnTo>
                  <a:pt x="9" y="9"/>
                </a:lnTo>
                <a:close/>
                <a:moveTo>
                  <a:pt x="9" y="0"/>
                </a:moveTo>
                <a:cubicBezTo>
                  <a:pt x="89" y="0"/>
                  <a:pt x="89" y="0"/>
                  <a:pt x="89" y="0"/>
                </a:cubicBezTo>
                <a:cubicBezTo>
                  <a:pt x="91" y="0"/>
                  <a:pt x="94" y="1"/>
                  <a:pt x="95" y="2"/>
                </a:cubicBezTo>
                <a:cubicBezTo>
                  <a:pt x="97" y="4"/>
                  <a:pt x="98" y="6"/>
                  <a:pt x="98" y="9"/>
                </a:cubicBezTo>
                <a:cubicBezTo>
                  <a:pt x="98" y="27"/>
                  <a:pt x="98" y="27"/>
                  <a:pt x="98" y="27"/>
                </a:cubicBezTo>
                <a:cubicBezTo>
                  <a:pt x="134" y="6"/>
                  <a:pt x="134" y="6"/>
                  <a:pt x="134" y="6"/>
                </a:cubicBezTo>
                <a:cubicBezTo>
                  <a:pt x="135" y="5"/>
                  <a:pt x="136" y="4"/>
                  <a:pt x="138" y="4"/>
                </a:cubicBezTo>
                <a:cubicBezTo>
                  <a:pt x="139" y="4"/>
                  <a:pt x="139" y="4"/>
                  <a:pt x="140" y="5"/>
                </a:cubicBezTo>
                <a:cubicBezTo>
                  <a:pt x="142" y="5"/>
                  <a:pt x="143" y="7"/>
                  <a:pt x="143" y="9"/>
                </a:cubicBezTo>
                <a:cubicBezTo>
                  <a:pt x="143" y="90"/>
                  <a:pt x="143" y="90"/>
                  <a:pt x="143" y="90"/>
                </a:cubicBezTo>
                <a:cubicBezTo>
                  <a:pt x="143" y="92"/>
                  <a:pt x="142" y="93"/>
                  <a:pt x="140" y="94"/>
                </a:cubicBezTo>
                <a:cubicBezTo>
                  <a:pt x="139" y="94"/>
                  <a:pt x="139" y="94"/>
                  <a:pt x="138" y="94"/>
                </a:cubicBezTo>
                <a:cubicBezTo>
                  <a:pt x="136" y="94"/>
                  <a:pt x="135" y="94"/>
                  <a:pt x="135" y="93"/>
                </a:cubicBezTo>
                <a:cubicBezTo>
                  <a:pt x="98" y="72"/>
                  <a:pt x="98" y="72"/>
                  <a:pt x="98" y="72"/>
                </a:cubicBezTo>
                <a:cubicBezTo>
                  <a:pt x="98" y="89"/>
                  <a:pt x="98" y="89"/>
                  <a:pt x="98" y="89"/>
                </a:cubicBezTo>
                <a:cubicBezTo>
                  <a:pt x="98" y="92"/>
                  <a:pt x="97" y="94"/>
                  <a:pt x="95" y="96"/>
                </a:cubicBezTo>
                <a:cubicBezTo>
                  <a:pt x="94" y="98"/>
                  <a:pt x="91" y="98"/>
                  <a:pt x="89" y="98"/>
                </a:cubicBezTo>
                <a:cubicBezTo>
                  <a:pt x="9" y="98"/>
                  <a:pt x="9" y="98"/>
                  <a:pt x="9" y="98"/>
                </a:cubicBezTo>
                <a:cubicBezTo>
                  <a:pt x="6" y="98"/>
                  <a:pt x="4" y="98"/>
                  <a:pt x="2" y="96"/>
                </a:cubicBezTo>
                <a:cubicBezTo>
                  <a:pt x="1" y="94"/>
                  <a:pt x="0" y="92"/>
                  <a:pt x="0" y="89"/>
                </a:cubicBezTo>
                <a:cubicBezTo>
                  <a:pt x="0" y="9"/>
                  <a:pt x="0" y="9"/>
                  <a:pt x="0" y="9"/>
                </a:cubicBezTo>
                <a:cubicBezTo>
                  <a:pt x="0" y="6"/>
                  <a:pt x="1" y="4"/>
                  <a:pt x="2" y="2"/>
                </a:cubicBezTo>
                <a:cubicBezTo>
                  <a:pt x="4" y="1"/>
                  <a:pt x="6"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69" name="Google Shape;1469;p11"/>
          <p:cNvSpPr/>
          <p:nvPr/>
        </p:nvSpPr>
        <p:spPr>
          <a:xfrm>
            <a:off x="5088569" y="3139802"/>
            <a:ext cx="274885" cy="276770"/>
          </a:xfrm>
          <a:custGeom>
            <a:rect b="b" l="l" r="r" t="t"/>
            <a:pathLst>
              <a:path extrusionOk="0" h="143" w="143">
                <a:moveTo>
                  <a:pt x="58" y="9"/>
                </a:moveTo>
                <a:cubicBezTo>
                  <a:pt x="36" y="9"/>
                  <a:pt x="24" y="12"/>
                  <a:pt x="23" y="17"/>
                </a:cubicBezTo>
                <a:cubicBezTo>
                  <a:pt x="22" y="19"/>
                  <a:pt x="23" y="21"/>
                  <a:pt x="26" y="23"/>
                </a:cubicBezTo>
                <a:cubicBezTo>
                  <a:pt x="26" y="25"/>
                  <a:pt x="26" y="26"/>
                  <a:pt x="25" y="27"/>
                </a:cubicBezTo>
                <a:cubicBezTo>
                  <a:pt x="25" y="28"/>
                  <a:pt x="24" y="29"/>
                  <a:pt x="23" y="29"/>
                </a:cubicBezTo>
                <a:cubicBezTo>
                  <a:pt x="17" y="31"/>
                  <a:pt x="14" y="34"/>
                  <a:pt x="14" y="38"/>
                </a:cubicBezTo>
                <a:cubicBezTo>
                  <a:pt x="14" y="39"/>
                  <a:pt x="14" y="40"/>
                  <a:pt x="16" y="43"/>
                </a:cubicBezTo>
                <a:cubicBezTo>
                  <a:pt x="18" y="45"/>
                  <a:pt x="17" y="47"/>
                  <a:pt x="15" y="49"/>
                </a:cubicBezTo>
                <a:cubicBezTo>
                  <a:pt x="11" y="52"/>
                  <a:pt x="9" y="55"/>
                  <a:pt x="9" y="57"/>
                </a:cubicBezTo>
                <a:cubicBezTo>
                  <a:pt x="9" y="60"/>
                  <a:pt x="11" y="62"/>
                  <a:pt x="14" y="64"/>
                </a:cubicBezTo>
                <a:cubicBezTo>
                  <a:pt x="16" y="64"/>
                  <a:pt x="16" y="65"/>
                  <a:pt x="17" y="67"/>
                </a:cubicBezTo>
                <a:cubicBezTo>
                  <a:pt x="17" y="68"/>
                  <a:pt x="17" y="69"/>
                  <a:pt x="16" y="70"/>
                </a:cubicBezTo>
                <a:cubicBezTo>
                  <a:pt x="15" y="71"/>
                  <a:pt x="15" y="71"/>
                  <a:pt x="15" y="72"/>
                </a:cubicBezTo>
                <a:cubicBezTo>
                  <a:pt x="15" y="72"/>
                  <a:pt x="15" y="73"/>
                  <a:pt x="14" y="74"/>
                </a:cubicBezTo>
                <a:cubicBezTo>
                  <a:pt x="14" y="75"/>
                  <a:pt x="14" y="76"/>
                  <a:pt x="14" y="77"/>
                </a:cubicBezTo>
                <a:cubicBezTo>
                  <a:pt x="14" y="82"/>
                  <a:pt x="17" y="85"/>
                  <a:pt x="23" y="85"/>
                </a:cubicBezTo>
                <a:cubicBezTo>
                  <a:pt x="27" y="85"/>
                  <a:pt x="32" y="85"/>
                  <a:pt x="38" y="85"/>
                </a:cubicBezTo>
                <a:cubicBezTo>
                  <a:pt x="45" y="85"/>
                  <a:pt x="51" y="85"/>
                  <a:pt x="56" y="85"/>
                </a:cubicBezTo>
                <a:cubicBezTo>
                  <a:pt x="61" y="85"/>
                  <a:pt x="64" y="85"/>
                  <a:pt x="63" y="85"/>
                </a:cubicBezTo>
                <a:cubicBezTo>
                  <a:pt x="65" y="85"/>
                  <a:pt x="66" y="86"/>
                  <a:pt x="67" y="87"/>
                </a:cubicBezTo>
                <a:cubicBezTo>
                  <a:pt x="68" y="88"/>
                  <a:pt x="68" y="89"/>
                  <a:pt x="68" y="91"/>
                </a:cubicBezTo>
                <a:cubicBezTo>
                  <a:pt x="65" y="98"/>
                  <a:pt x="64" y="105"/>
                  <a:pt x="63" y="113"/>
                </a:cubicBezTo>
                <a:cubicBezTo>
                  <a:pt x="62" y="120"/>
                  <a:pt x="63" y="126"/>
                  <a:pt x="65" y="130"/>
                </a:cubicBezTo>
                <a:cubicBezTo>
                  <a:pt x="65" y="130"/>
                  <a:pt x="65" y="130"/>
                  <a:pt x="66" y="131"/>
                </a:cubicBezTo>
                <a:cubicBezTo>
                  <a:pt x="66" y="132"/>
                  <a:pt x="66" y="132"/>
                  <a:pt x="66" y="132"/>
                </a:cubicBezTo>
                <a:cubicBezTo>
                  <a:pt x="66" y="132"/>
                  <a:pt x="67" y="133"/>
                  <a:pt x="67" y="133"/>
                </a:cubicBezTo>
                <a:cubicBezTo>
                  <a:pt x="67" y="133"/>
                  <a:pt x="68" y="134"/>
                  <a:pt x="69" y="134"/>
                </a:cubicBezTo>
                <a:cubicBezTo>
                  <a:pt x="69" y="134"/>
                  <a:pt x="70" y="134"/>
                  <a:pt x="71" y="134"/>
                </a:cubicBezTo>
                <a:cubicBezTo>
                  <a:pt x="72" y="134"/>
                  <a:pt x="73" y="133"/>
                  <a:pt x="74" y="130"/>
                </a:cubicBezTo>
                <a:cubicBezTo>
                  <a:pt x="82" y="112"/>
                  <a:pt x="90" y="99"/>
                  <a:pt x="100" y="88"/>
                </a:cubicBezTo>
                <a:cubicBezTo>
                  <a:pt x="111" y="78"/>
                  <a:pt x="120" y="73"/>
                  <a:pt x="130" y="71"/>
                </a:cubicBezTo>
                <a:cubicBezTo>
                  <a:pt x="133" y="64"/>
                  <a:pt x="134" y="56"/>
                  <a:pt x="134" y="47"/>
                </a:cubicBezTo>
                <a:cubicBezTo>
                  <a:pt x="134" y="36"/>
                  <a:pt x="132" y="26"/>
                  <a:pt x="128" y="19"/>
                </a:cubicBezTo>
                <a:cubicBezTo>
                  <a:pt x="113" y="18"/>
                  <a:pt x="103" y="16"/>
                  <a:pt x="99" y="12"/>
                </a:cubicBezTo>
                <a:cubicBezTo>
                  <a:pt x="97" y="11"/>
                  <a:pt x="96" y="11"/>
                  <a:pt x="95" y="10"/>
                </a:cubicBezTo>
                <a:cubicBezTo>
                  <a:pt x="94" y="10"/>
                  <a:pt x="90" y="10"/>
                  <a:pt x="85" y="9"/>
                </a:cubicBezTo>
                <a:cubicBezTo>
                  <a:pt x="79" y="9"/>
                  <a:pt x="70" y="9"/>
                  <a:pt x="58" y="9"/>
                </a:cubicBezTo>
                <a:close/>
                <a:moveTo>
                  <a:pt x="58" y="0"/>
                </a:moveTo>
                <a:cubicBezTo>
                  <a:pt x="71" y="0"/>
                  <a:pt x="81" y="0"/>
                  <a:pt x="87" y="1"/>
                </a:cubicBezTo>
                <a:cubicBezTo>
                  <a:pt x="94" y="1"/>
                  <a:pt x="98" y="2"/>
                  <a:pt x="99" y="2"/>
                </a:cubicBezTo>
                <a:cubicBezTo>
                  <a:pt x="100" y="3"/>
                  <a:pt x="102" y="4"/>
                  <a:pt x="104" y="5"/>
                </a:cubicBezTo>
                <a:cubicBezTo>
                  <a:pt x="107" y="8"/>
                  <a:pt x="116" y="9"/>
                  <a:pt x="130" y="10"/>
                </a:cubicBezTo>
                <a:cubicBezTo>
                  <a:pt x="132" y="10"/>
                  <a:pt x="133" y="11"/>
                  <a:pt x="134" y="12"/>
                </a:cubicBezTo>
                <a:cubicBezTo>
                  <a:pt x="134" y="12"/>
                  <a:pt x="135" y="14"/>
                  <a:pt x="136" y="16"/>
                </a:cubicBezTo>
                <a:cubicBezTo>
                  <a:pt x="138" y="18"/>
                  <a:pt x="139" y="23"/>
                  <a:pt x="141" y="28"/>
                </a:cubicBezTo>
                <a:cubicBezTo>
                  <a:pt x="142" y="34"/>
                  <a:pt x="143" y="41"/>
                  <a:pt x="143" y="47"/>
                </a:cubicBezTo>
                <a:cubicBezTo>
                  <a:pt x="143" y="61"/>
                  <a:pt x="141" y="71"/>
                  <a:pt x="137" y="78"/>
                </a:cubicBezTo>
                <a:cubicBezTo>
                  <a:pt x="136" y="80"/>
                  <a:pt x="134" y="80"/>
                  <a:pt x="133" y="80"/>
                </a:cubicBezTo>
                <a:cubicBezTo>
                  <a:pt x="125" y="80"/>
                  <a:pt x="116" y="85"/>
                  <a:pt x="107" y="95"/>
                </a:cubicBezTo>
                <a:cubicBezTo>
                  <a:pt x="97" y="104"/>
                  <a:pt x="89" y="117"/>
                  <a:pt x="83" y="133"/>
                </a:cubicBezTo>
                <a:cubicBezTo>
                  <a:pt x="83" y="133"/>
                  <a:pt x="82" y="134"/>
                  <a:pt x="82" y="135"/>
                </a:cubicBezTo>
                <a:cubicBezTo>
                  <a:pt x="81" y="136"/>
                  <a:pt x="81" y="137"/>
                  <a:pt x="81" y="137"/>
                </a:cubicBezTo>
                <a:cubicBezTo>
                  <a:pt x="81" y="137"/>
                  <a:pt x="81" y="138"/>
                  <a:pt x="80" y="139"/>
                </a:cubicBezTo>
                <a:cubicBezTo>
                  <a:pt x="80" y="139"/>
                  <a:pt x="80" y="140"/>
                  <a:pt x="79" y="140"/>
                </a:cubicBezTo>
                <a:cubicBezTo>
                  <a:pt x="79" y="140"/>
                  <a:pt x="78" y="141"/>
                  <a:pt x="78" y="141"/>
                </a:cubicBezTo>
                <a:cubicBezTo>
                  <a:pt x="77" y="142"/>
                  <a:pt x="77" y="142"/>
                  <a:pt x="76" y="142"/>
                </a:cubicBezTo>
                <a:cubicBezTo>
                  <a:pt x="76" y="142"/>
                  <a:pt x="75" y="142"/>
                  <a:pt x="74" y="143"/>
                </a:cubicBezTo>
                <a:cubicBezTo>
                  <a:pt x="73" y="143"/>
                  <a:pt x="72" y="143"/>
                  <a:pt x="71" y="143"/>
                </a:cubicBezTo>
                <a:cubicBezTo>
                  <a:pt x="68" y="143"/>
                  <a:pt x="66" y="142"/>
                  <a:pt x="63" y="140"/>
                </a:cubicBezTo>
                <a:cubicBezTo>
                  <a:pt x="61" y="139"/>
                  <a:pt x="59" y="137"/>
                  <a:pt x="57" y="134"/>
                </a:cubicBezTo>
                <a:cubicBezTo>
                  <a:pt x="55" y="131"/>
                  <a:pt x="54" y="127"/>
                  <a:pt x="54" y="122"/>
                </a:cubicBezTo>
                <a:cubicBezTo>
                  <a:pt x="54" y="117"/>
                  <a:pt x="54" y="112"/>
                  <a:pt x="55" y="107"/>
                </a:cubicBezTo>
                <a:cubicBezTo>
                  <a:pt x="55" y="102"/>
                  <a:pt x="56" y="98"/>
                  <a:pt x="57" y="93"/>
                </a:cubicBezTo>
                <a:cubicBezTo>
                  <a:pt x="40" y="94"/>
                  <a:pt x="29" y="94"/>
                  <a:pt x="23" y="94"/>
                </a:cubicBezTo>
                <a:cubicBezTo>
                  <a:pt x="18" y="94"/>
                  <a:pt x="13" y="92"/>
                  <a:pt x="10" y="89"/>
                </a:cubicBezTo>
                <a:cubicBezTo>
                  <a:pt x="7" y="86"/>
                  <a:pt x="5" y="82"/>
                  <a:pt x="5" y="78"/>
                </a:cubicBezTo>
                <a:cubicBezTo>
                  <a:pt x="5" y="73"/>
                  <a:pt x="5" y="70"/>
                  <a:pt x="6" y="68"/>
                </a:cubicBezTo>
                <a:cubicBezTo>
                  <a:pt x="2" y="65"/>
                  <a:pt x="0" y="61"/>
                  <a:pt x="0" y="57"/>
                </a:cubicBezTo>
                <a:cubicBezTo>
                  <a:pt x="0" y="53"/>
                  <a:pt x="2" y="49"/>
                  <a:pt x="7" y="44"/>
                </a:cubicBezTo>
                <a:cubicBezTo>
                  <a:pt x="5" y="41"/>
                  <a:pt x="5" y="38"/>
                  <a:pt x="5" y="37"/>
                </a:cubicBezTo>
                <a:cubicBezTo>
                  <a:pt x="5" y="32"/>
                  <a:pt x="8" y="28"/>
                  <a:pt x="14" y="24"/>
                </a:cubicBezTo>
                <a:cubicBezTo>
                  <a:pt x="13" y="21"/>
                  <a:pt x="14" y="18"/>
                  <a:pt x="14" y="15"/>
                </a:cubicBezTo>
                <a:cubicBezTo>
                  <a:pt x="16" y="5"/>
                  <a:pt x="31"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0" name="Google Shape;1470;p11"/>
          <p:cNvSpPr/>
          <p:nvPr/>
        </p:nvSpPr>
        <p:spPr>
          <a:xfrm>
            <a:off x="5149109" y="2607600"/>
            <a:ext cx="153805" cy="276112"/>
          </a:xfrm>
          <a:custGeom>
            <a:rect b="b" l="l" r="r" t="t"/>
            <a:pathLst>
              <a:path extrusionOk="0" h="143" w="80">
                <a:moveTo>
                  <a:pt x="40" y="112"/>
                </a:moveTo>
                <a:cubicBezTo>
                  <a:pt x="42" y="112"/>
                  <a:pt x="44" y="113"/>
                  <a:pt x="46" y="114"/>
                </a:cubicBezTo>
                <a:cubicBezTo>
                  <a:pt x="48" y="116"/>
                  <a:pt x="49" y="118"/>
                  <a:pt x="49" y="121"/>
                </a:cubicBezTo>
                <a:cubicBezTo>
                  <a:pt x="49" y="123"/>
                  <a:pt x="48" y="125"/>
                  <a:pt x="46" y="127"/>
                </a:cubicBezTo>
                <a:cubicBezTo>
                  <a:pt x="44" y="129"/>
                  <a:pt x="42" y="130"/>
                  <a:pt x="40" y="130"/>
                </a:cubicBezTo>
                <a:cubicBezTo>
                  <a:pt x="38" y="130"/>
                  <a:pt x="35" y="129"/>
                  <a:pt x="34" y="127"/>
                </a:cubicBezTo>
                <a:cubicBezTo>
                  <a:pt x="32" y="125"/>
                  <a:pt x="31" y="123"/>
                  <a:pt x="31" y="121"/>
                </a:cubicBezTo>
                <a:cubicBezTo>
                  <a:pt x="31" y="118"/>
                  <a:pt x="32" y="116"/>
                  <a:pt x="34" y="114"/>
                </a:cubicBezTo>
                <a:cubicBezTo>
                  <a:pt x="35" y="113"/>
                  <a:pt x="38" y="112"/>
                  <a:pt x="40" y="112"/>
                </a:cubicBezTo>
                <a:close/>
                <a:moveTo>
                  <a:pt x="31" y="14"/>
                </a:moveTo>
                <a:cubicBezTo>
                  <a:pt x="49" y="14"/>
                  <a:pt x="49" y="14"/>
                  <a:pt x="49" y="14"/>
                </a:cubicBezTo>
                <a:cubicBezTo>
                  <a:pt x="50" y="14"/>
                  <a:pt x="51" y="14"/>
                  <a:pt x="52" y="15"/>
                </a:cubicBezTo>
                <a:cubicBezTo>
                  <a:pt x="53" y="16"/>
                  <a:pt x="53" y="17"/>
                  <a:pt x="53" y="18"/>
                </a:cubicBezTo>
                <a:cubicBezTo>
                  <a:pt x="53" y="19"/>
                  <a:pt x="53" y="20"/>
                  <a:pt x="52" y="21"/>
                </a:cubicBezTo>
                <a:cubicBezTo>
                  <a:pt x="51" y="22"/>
                  <a:pt x="50" y="22"/>
                  <a:pt x="49" y="22"/>
                </a:cubicBezTo>
                <a:cubicBezTo>
                  <a:pt x="31" y="22"/>
                  <a:pt x="31" y="22"/>
                  <a:pt x="31" y="22"/>
                </a:cubicBezTo>
                <a:cubicBezTo>
                  <a:pt x="30" y="22"/>
                  <a:pt x="29" y="22"/>
                  <a:pt x="28" y="21"/>
                </a:cubicBezTo>
                <a:cubicBezTo>
                  <a:pt x="27" y="20"/>
                  <a:pt x="27" y="19"/>
                  <a:pt x="27" y="18"/>
                </a:cubicBezTo>
                <a:cubicBezTo>
                  <a:pt x="27" y="17"/>
                  <a:pt x="27" y="16"/>
                  <a:pt x="28" y="15"/>
                </a:cubicBezTo>
                <a:cubicBezTo>
                  <a:pt x="29" y="14"/>
                  <a:pt x="30" y="14"/>
                  <a:pt x="31" y="14"/>
                </a:cubicBezTo>
                <a:close/>
                <a:moveTo>
                  <a:pt x="13" y="9"/>
                </a:moveTo>
                <a:cubicBezTo>
                  <a:pt x="12" y="9"/>
                  <a:pt x="11" y="9"/>
                  <a:pt x="10" y="10"/>
                </a:cubicBezTo>
                <a:cubicBezTo>
                  <a:pt x="9" y="11"/>
                  <a:pt x="9" y="12"/>
                  <a:pt x="9" y="14"/>
                </a:cubicBezTo>
                <a:cubicBezTo>
                  <a:pt x="9" y="130"/>
                  <a:pt x="9" y="130"/>
                  <a:pt x="9" y="130"/>
                </a:cubicBezTo>
                <a:cubicBezTo>
                  <a:pt x="9" y="131"/>
                  <a:pt x="9" y="132"/>
                  <a:pt x="10" y="133"/>
                </a:cubicBezTo>
                <a:cubicBezTo>
                  <a:pt x="11" y="134"/>
                  <a:pt x="12" y="134"/>
                  <a:pt x="13" y="134"/>
                </a:cubicBezTo>
                <a:cubicBezTo>
                  <a:pt x="67" y="134"/>
                  <a:pt x="67" y="134"/>
                  <a:pt x="67" y="134"/>
                </a:cubicBezTo>
                <a:cubicBezTo>
                  <a:pt x="68" y="134"/>
                  <a:pt x="69" y="134"/>
                  <a:pt x="70" y="133"/>
                </a:cubicBezTo>
                <a:cubicBezTo>
                  <a:pt x="71" y="132"/>
                  <a:pt x="71" y="131"/>
                  <a:pt x="71" y="130"/>
                </a:cubicBezTo>
                <a:cubicBezTo>
                  <a:pt x="71" y="14"/>
                  <a:pt x="71" y="14"/>
                  <a:pt x="71" y="14"/>
                </a:cubicBezTo>
                <a:cubicBezTo>
                  <a:pt x="71" y="12"/>
                  <a:pt x="71" y="11"/>
                  <a:pt x="70" y="10"/>
                </a:cubicBezTo>
                <a:cubicBezTo>
                  <a:pt x="69" y="9"/>
                  <a:pt x="68" y="9"/>
                  <a:pt x="67" y="9"/>
                </a:cubicBezTo>
                <a:lnTo>
                  <a:pt x="13" y="9"/>
                </a:lnTo>
                <a:close/>
                <a:moveTo>
                  <a:pt x="13" y="0"/>
                </a:moveTo>
                <a:cubicBezTo>
                  <a:pt x="67" y="0"/>
                  <a:pt x="67" y="0"/>
                  <a:pt x="67" y="0"/>
                </a:cubicBezTo>
                <a:cubicBezTo>
                  <a:pt x="70" y="0"/>
                  <a:pt x="73" y="1"/>
                  <a:pt x="76" y="4"/>
                </a:cubicBezTo>
                <a:cubicBezTo>
                  <a:pt x="79" y="7"/>
                  <a:pt x="80" y="10"/>
                  <a:pt x="80" y="14"/>
                </a:cubicBezTo>
                <a:cubicBezTo>
                  <a:pt x="80" y="130"/>
                  <a:pt x="80" y="130"/>
                  <a:pt x="80" y="130"/>
                </a:cubicBezTo>
                <a:cubicBezTo>
                  <a:pt x="80" y="133"/>
                  <a:pt x="79" y="137"/>
                  <a:pt x="76" y="139"/>
                </a:cubicBezTo>
                <a:cubicBezTo>
                  <a:pt x="73" y="142"/>
                  <a:pt x="70" y="143"/>
                  <a:pt x="67" y="143"/>
                </a:cubicBezTo>
                <a:cubicBezTo>
                  <a:pt x="13" y="143"/>
                  <a:pt x="13" y="143"/>
                  <a:pt x="13" y="143"/>
                </a:cubicBezTo>
                <a:cubicBezTo>
                  <a:pt x="10" y="143"/>
                  <a:pt x="6" y="142"/>
                  <a:pt x="4" y="139"/>
                </a:cubicBezTo>
                <a:cubicBezTo>
                  <a:pt x="1" y="137"/>
                  <a:pt x="0" y="133"/>
                  <a:pt x="0" y="130"/>
                </a:cubicBezTo>
                <a:cubicBezTo>
                  <a:pt x="0" y="14"/>
                  <a:pt x="0" y="14"/>
                  <a:pt x="0" y="14"/>
                </a:cubicBezTo>
                <a:cubicBezTo>
                  <a:pt x="0" y="10"/>
                  <a:pt x="1" y="7"/>
                  <a:pt x="4" y="4"/>
                </a:cubicBezTo>
                <a:cubicBezTo>
                  <a:pt x="6" y="1"/>
                  <a:pt x="10" y="0"/>
                  <a:pt x="1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1" name="Google Shape;1471;p11"/>
          <p:cNvSpPr/>
          <p:nvPr/>
        </p:nvSpPr>
        <p:spPr>
          <a:xfrm>
            <a:off x="5580980" y="3635976"/>
            <a:ext cx="274885" cy="224177"/>
          </a:xfrm>
          <a:custGeom>
            <a:rect b="b" l="l" r="r" t="t"/>
            <a:pathLst>
              <a:path extrusionOk="0" h="116" w="143">
                <a:moveTo>
                  <a:pt x="72" y="40"/>
                </a:moveTo>
                <a:cubicBezTo>
                  <a:pt x="65" y="40"/>
                  <a:pt x="60" y="42"/>
                  <a:pt x="56" y="47"/>
                </a:cubicBezTo>
                <a:cubicBezTo>
                  <a:pt x="51" y="51"/>
                  <a:pt x="49" y="56"/>
                  <a:pt x="49" y="63"/>
                </a:cubicBezTo>
                <a:cubicBezTo>
                  <a:pt x="49" y="69"/>
                  <a:pt x="51" y="74"/>
                  <a:pt x="56" y="78"/>
                </a:cubicBezTo>
                <a:cubicBezTo>
                  <a:pt x="60" y="83"/>
                  <a:pt x="65" y="85"/>
                  <a:pt x="72" y="85"/>
                </a:cubicBezTo>
                <a:cubicBezTo>
                  <a:pt x="78" y="85"/>
                  <a:pt x="83" y="83"/>
                  <a:pt x="87" y="78"/>
                </a:cubicBezTo>
                <a:cubicBezTo>
                  <a:pt x="92" y="74"/>
                  <a:pt x="94" y="69"/>
                  <a:pt x="94" y="63"/>
                </a:cubicBezTo>
                <a:cubicBezTo>
                  <a:pt x="94" y="56"/>
                  <a:pt x="92" y="51"/>
                  <a:pt x="87" y="47"/>
                </a:cubicBezTo>
                <a:cubicBezTo>
                  <a:pt x="83" y="42"/>
                  <a:pt x="78" y="40"/>
                  <a:pt x="72" y="40"/>
                </a:cubicBezTo>
                <a:close/>
                <a:moveTo>
                  <a:pt x="72" y="31"/>
                </a:moveTo>
                <a:cubicBezTo>
                  <a:pt x="80" y="31"/>
                  <a:pt x="87" y="34"/>
                  <a:pt x="94" y="41"/>
                </a:cubicBezTo>
                <a:cubicBezTo>
                  <a:pt x="100" y="47"/>
                  <a:pt x="103" y="54"/>
                  <a:pt x="103" y="63"/>
                </a:cubicBezTo>
                <a:cubicBezTo>
                  <a:pt x="103" y="71"/>
                  <a:pt x="100" y="79"/>
                  <a:pt x="94" y="85"/>
                </a:cubicBezTo>
                <a:cubicBezTo>
                  <a:pt x="87" y="91"/>
                  <a:pt x="80" y="94"/>
                  <a:pt x="72" y="94"/>
                </a:cubicBezTo>
                <a:cubicBezTo>
                  <a:pt x="63" y="94"/>
                  <a:pt x="56" y="91"/>
                  <a:pt x="50" y="85"/>
                </a:cubicBezTo>
                <a:cubicBezTo>
                  <a:pt x="43" y="79"/>
                  <a:pt x="40" y="71"/>
                  <a:pt x="40" y="63"/>
                </a:cubicBezTo>
                <a:cubicBezTo>
                  <a:pt x="40" y="54"/>
                  <a:pt x="43" y="47"/>
                  <a:pt x="50" y="41"/>
                </a:cubicBezTo>
                <a:cubicBezTo>
                  <a:pt x="56" y="34"/>
                  <a:pt x="63" y="31"/>
                  <a:pt x="72" y="31"/>
                </a:cubicBezTo>
                <a:close/>
                <a:moveTo>
                  <a:pt x="50" y="9"/>
                </a:moveTo>
                <a:cubicBezTo>
                  <a:pt x="42" y="22"/>
                  <a:pt x="42" y="22"/>
                  <a:pt x="42" y="22"/>
                </a:cubicBezTo>
                <a:cubicBezTo>
                  <a:pt x="39" y="27"/>
                  <a:pt x="39" y="27"/>
                  <a:pt x="39" y="27"/>
                </a:cubicBezTo>
                <a:cubicBezTo>
                  <a:pt x="14" y="27"/>
                  <a:pt x="14" y="27"/>
                  <a:pt x="14" y="27"/>
                </a:cubicBezTo>
                <a:cubicBezTo>
                  <a:pt x="13" y="27"/>
                  <a:pt x="12" y="27"/>
                  <a:pt x="11" y="28"/>
                </a:cubicBezTo>
                <a:cubicBezTo>
                  <a:pt x="10" y="29"/>
                  <a:pt x="9" y="30"/>
                  <a:pt x="9" y="31"/>
                </a:cubicBezTo>
                <a:cubicBezTo>
                  <a:pt x="9" y="103"/>
                  <a:pt x="9" y="103"/>
                  <a:pt x="9" y="103"/>
                </a:cubicBezTo>
                <a:cubicBezTo>
                  <a:pt x="9" y="104"/>
                  <a:pt x="9" y="105"/>
                  <a:pt x="10" y="106"/>
                </a:cubicBezTo>
                <a:cubicBezTo>
                  <a:pt x="11" y="107"/>
                  <a:pt x="12" y="107"/>
                  <a:pt x="13" y="107"/>
                </a:cubicBezTo>
                <a:cubicBezTo>
                  <a:pt x="130" y="107"/>
                  <a:pt x="130" y="107"/>
                  <a:pt x="130" y="107"/>
                </a:cubicBezTo>
                <a:cubicBezTo>
                  <a:pt x="131" y="107"/>
                  <a:pt x="132" y="107"/>
                  <a:pt x="133" y="106"/>
                </a:cubicBezTo>
                <a:cubicBezTo>
                  <a:pt x="134" y="105"/>
                  <a:pt x="134" y="104"/>
                  <a:pt x="134" y="103"/>
                </a:cubicBezTo>
                <a:cubicBezTo>
                  <a:pt x="134" y="31"/>
                  <a:pt x="134" y="31"/>
                  <a:pt x="134" y="31"/>
                </a:cubicBezTo>
                <a:cubicBezTo>
                  <a:pt x="134" y="31"/>
                  <a:pt x="134" y="31"/>
                  <a:pt x="134" y="30"/>
                </a:cubicBezTo>
                <a:cubicBezTo>
                  <a:pt x="133" y="29"/>
                  <a:pt x="133" y="29"/>
                  <a:pt x="132" y="28"/>
                </a:cubicBezTo>
                <a:cubicBezTo>
                  <a:pt x="131" y="27"/>
                  <a:pt x="131" y="27"/>
                  <a:pt x="130" y="27"/>
                </a:cubicBezTo>
                <a:cubicBezTo>
                  <a:pt x="104" y="27"/>
                  <a:pt x="104" y="27"/>
                  <a:pt x="104" y="27"/>
                </a:cubicBezTo>
                <a:cubicBezTo>
                  <a:pt x="102" y="22"/>
                  <a:pt x="102" y="22"/>
                  <a:pt x="102" y="22"/>
                </a:cubicBezTo>
                <a:cubicBezTo>
                  <a:pt x="94" y="9"/>
                  <a:pt x="94" y="9"/>
                  <a:pt x="94" y="9"/>
                </a:cubicBezTo>
                <a:lnTo>
                  <a:pt x="50" y="9"/>
                </a:lnTo>
                <a:close/>
                <a:moveTo>
                  <a:pt x="45" y="0"/>
                </a:moveTo>
                <a:cubicBezTo>
                  <a:pt x="98" y="0"/>
                  <a:pt x="98" y="0"/>
                  <a:pt x="98" y="0"/>
                </a:cubicBezTo>
                <a:cubicBezTo>
                  <a:pt x="109" y="18"/>
                  <a:pt x="109" y="18"/>
                  <a:pt x="109" y="18"/>
                </a:cubicBezTo>
                <a:cubicBezTo>
                  <a:pt x="130" y="18"/>
                  <a:pt x="130" y="18"/>
                  <a:pt x="130" y="18"/>
                </a:cubicBezTo>
                <a:cubicBezTo>
                  <a:pt x="134" y="18"/>
                  <a:pt x="137" y="19"/>
                  <a:pt x="139" y="22"/>
                </a:cubicBezTo>
                <a:cubicBezTo>
                  <a:pt x="142" y="26"/>
                  <a:pt x="143" y="29"/>
                  <a:pt x="143" y="31"/>
                </a:cubicBezTo>
                <a:cubicBezTo>
                  <a:pt x="143" y="103"/>
                  <a:pt x="143" y="103"/>
                  <a:pt x="143" y="103"/>
                </a:cubicBezTo>
                <a:cubicBezTo>
                  <a:pt x="143" y="107"/>
                  <a:pt x="142" y="110"/>
                  <a:pt x="139" y="112"/>
                </a:cubicBezTo>
                <a:cubicBezTo>
                  <a:pt x="136" y="115"/>
                  <a:pt x="133" y="116"/>
                  <a:pt x="130" y="116"/>
                </a:cubicBezTo>
                <a:cubicBezTo>
                  <a:pt x="13" y="116"/>
                  <a:pt x="13" y="116"/>
                  <a:pt x="13" y="116"/>
                </a:cubicBezTo>
                <a:cubicBezTo>
                  <a:pt x="10" y="116"/>
                  <a:pt x="7" y="115"/>
                  <a:pt x="4" y="112"/>
                </a:cubicBezTo>
                <a:cubicBezTo>
                  <a:pt x="1" y="110"/>
                  <a:pt x="0" y="106"/>
                  <a:pt x="0" y="103"/>
                </a:cubicBezTo>
                <a:cubicBezTo>
                  <a:pt x="0" y="31"/>
                  <a:pt x="0" y="31"/>
                  <a:pt x="0" y="31"/>
                </a:cubicBezTo>
                <a:cubicBezTo>
                  <a:pt x="0" y="27"/>
                  <a:pt x="2" y="24"/>
                  <a:pt x="5" y="21"/>
                </a:cubicBezTo>
                <a:cubicBezTo>
                  <a:pt x="8" y="19"/>
                  <a:pt x="11" y="18"/>
                  <a:pt x="14" y="18"/>
                </a:cubicBezTo>
                <a:cubicBezTo>
                  <a:pt x="34" y="18"/>
                  <a:pt x="34" y="18"/>
                  <a:pt x="34" y="18"/>
                </a:cubicBezTo>
                <a:lnTo>
                  <a:pt x="45" y="0"/>
                </a:ln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2" name="Google Shape;1472;p11"/>
          <p:cNvSpPr/>
          <p:nvPr/>
        </p:nvSpPr>
        <p:spPr>
          <a:xfrm>
            <a:off x="5580980" y="3139802"/>
            <a:ext cx="274885" cy="276770"/>
          </a:xfrm>
          <a:custGeom>
            <a:rect b="b" l="l" r="r" t="t"/>
            <a:pathLst>
              <a:path extrusionOk="0" h="143" w="143">
                <a:moveTo>
                  <a:pt x="72" y="9"/>
                </a:moveTo>
                <a:cubicBezTo>
                  <a:pt x="71" y="9"/>
                  <a:pt x="70" y="10"/>
                  <a:pt x="69" y="13"/>
                </a:cubicBezTo>
                <a:cubicBezTo>
                  <a:pt x="61" y="30"/>
                  <a:pt x="53" y="44"/>
                  <a:pt x="42" y="54"/>
                </a:cubicBezTo>
                <a:cubicBezTo>
                  <a:pt x="32" y="65"/>
                  <a:pt x="23" y="70"/>
                  <a:pt x="13" y="71"/>
                </a:cubicBezTo>
                <a:cubicBezTo>
                  <a:pt x="10" y="78"/>
                  <a:pt x="9" y="86"/>
                  <a:pt x="9" y="96"/>
                </a:cubicBezTo>
                <a:cubicBezTo>
                  <a:pt x="9" y="107"/>
                  <a:pt x="11" y="116"/>
                  <a:pt x="15" y="124"/>
                </a:cubicBezTo>
                <a:cubicBezTo>
                  <a:pt x="30" y="125"/>
                  <a:pt x="40" y="127"/>
                  <a:pt x="44" y="130"/>
                </a:cubicBezTo>
                <a:cubicBezTo>
                  <a:pt x="46" y="131"/>
                  <a:pt x="47" y="132"/>
                  <a:pt x="48" y="132"/>
                </a:cubicBezTo>
                <a:cubicBezTo>
                  <a:pt x="49" y="133"/>
                  <a:pt x="52" y="133"/>
                  <a:pt x="58" y="134"/>
                </a:cubicBezTo>
                <a:cubicBezTo>
                  <a:pt x="64" y="134"/>
                  <a:pt x="72" y="134"/>
                  <a:pt x="84" y="134"/>
                </a:cubicBezTo>
                <a:cubicBezTo>
                  <a:pt x="107" y="134"/>
                  <a:pt x="119" y="131"/>
                  <a:pt x="120" y="126"/>
                </a:cubicBezTo>
                <a:cubicBezTo>
                  <a:pt x="121" y="123"/>
                  <a:pt x="120" y="121"/>
                  <a:pt x="118" y="119"/>
                </a:cubicBezTo>
                <a:cubicBezTo>
                  <a:pt x="117" y="119"/>
                  <a:pt x="117" y="119"/>
                  <a:pt x="117" y="119"/>
                </a:cubicBezTo>
                <a:cubicBezTo>
                  <a:pt x="117" y="118"/>
                  <a:pt x="117" y="117"/>
                  <a:pt x="118" y="116"/>
                </a:cubicBezTo>
                <a:cubicBezTo>
                  <a:pt x="118" y="115"/>
                  <a:pt x="119" y="114"/>
                  <a:pt x="120" y="113"/>
                </a:cubicBezTo>
                <a:cubicBezTo>
                  <a:pt x="126" y="111"/>
                  <a:pt x="129" y="108"/>
                  <a:pt x="129" y="105"/>
                </a:cubicBezTo>
                <a:cubicBezTo>
                  <a:pt x="129" y="103"/>
                  <a:pt x="128" y="102"/>
                  <a:pt x="127" y="100"/>
                </a:cubicBezTo>
                <a:cubicBezTo>
                  <a:pt x="125" y="98"/>
                  <a:pt x="126" y="95"/>
                  <a:pt x="128" y="94"/>
                </a:cubicBezTo>
                <a:cubicBezTo>
                  <a:pt x="132" y="91"/>
                  <a:pt x="134" y="88"/>
                  <a:pt x="134" y="86"/>
                </a:cubicBezTo>
                <a:cubicBezTo>
                  <a:pt x="134" y="83"/>
                  <a:pt x="132" y="81"/>
                  <a:pt x="128" y="79"/>
                </a:cubicBezTo>
                <a:cubicBezTo>
                  <a:pt x="127" y="78"/>
                  <a:pt x="126" y="77"/>
                  <a:pt x="126" y="76"/>
                </a:cubicBezTo>
                <a:cubicBezTo>
                  <a:pt x="126" y="75"/>
                  <a:pt x="126" y="73"/>
                  <a:pt x="127" y="73"/>
                </a:cubicBezTo>
                <a:cubicBezTo>
                  <a:pt x="127" y="72"/>
                  <a:pt x="128" y="72"/>
                  <a:pt x="128" y="71"/>
                </a:cubicBezTo>
                <a:cubicBezTo>
                  <a:pt x="128" y="71"/>
                  <a:pt x="128" y="70"/>
                  <a:pt x="129" y="69"/>
                </a:cubicBezTo>
                <a:cubicBezTo>
                  <a:pt x="129" y="68"/>
                  <a:pt x="129" y="66"/>
                  <a:pt x="129" y="65"/>
                </a:cubicBezTo>
                <a:cubicBezTo>
                  <a:pt x="129" y="60"/>
                  <a:pt x="126" y="58"/>
                  <a:pt x="120" y="58"/>
                </a:cubicBezTo>
                <a:cubicBezTo>
                  <a:pt x="79" y="58"/>
                  <a:pt x="79" y="58"/>
                  <a:pt x="79" y="58"/>
                </a:cubicBezTo>
                <a:cubicBezTo>
                  <a:pt x="78" y="58"/>
                  <a:pt x="76" y="57"/>
                  <a:pt x="76" y="56"/>
                </a:cubicBezTo>
                <a:cubicBezTo>
                  <a:pt x="75" y="55"/>
                  <a:pt x="75" y="53"/>
                  <a:pt x="75" y="52"/>
                </a:cubicBezTo>
                <a:cubicBezTo>
                  <a:pt x="78" y="45"/>
                  <a:pt x="79" y="38"/>
                  <a:pt x="80" y="30"/>
                </a:cubicBezTo>
                <a:cubicBezTo>
                  <a:pt x="81" y="23"/>
                  <a:pt x="80" y="17"/>
                  <a:pt x="78" y="13"/>
                </a:cubicBezTo>
                <a:cubicBezTo>
                  <a:pt x="78" y="13"/>
                  <a:pt x="78" y="12"/>
                  <a:pt x="77" y="12"/>
                </a:cubicBezTo>
                <a:cubicBezTo>
                  <a:pt x="77" y="11"/>
                  <a:pt x="77" y="11"/>
                  <a:pt x="77" y="11"/>
                </a:cubicBezTo>
                <a:cubicBezTo>
                  <a:pt x="76" y="10"/>
                  <a:pt x="76" y="10"/>
                  <a:pt x="76" y="10"/>
                </a:cubicBezTo>
                <a:cubicBezTo>
                  <a:pt x="75" y="9"/>
                  <a:pt x="75" y="9"/>
                  <a:pt x="74" y="9"/>
                </a:cubicBezTo>
                <a:cubicBezTo>
                  <a:pt x="74" y="9"/>
                  <a:pt x="73" y="9"/>
                  <a:pt x="72" y="9"/>
                </a:cubicBezTo>
                <a:close/>
                <a:moveTo>
                  <a:pt x="72" y="0"/>
                </a:moveTo>
                <a:cubicBezTo>
                  <a:pt x="75" y="0"/>
                  <a:pt x="77" y="1"/>
                  <a:pt x="80" y="2"/>
                </a:cubicBezTo>
                <a:cubicBezTo>
                  <a:pt x="82" y="4"/>
                  <a:pt x="84" y="6"/>
                  <a:pt x="86" y="8"/>
                </a:cubicBezTo>
                <a:cubicBezTo>
                  <a:pt x="87" y="11"/>
                  <a:pt x="89" y="15"/>
                  <a:pt x="89" y="21"/>
                </a:cubicBezTo>
                <a:cubicBezTo>
                  <a:pt x="89" y="26"/>
                  <a:pt x="89" y="31"/>
                  <a:pt x="88" y="36"/>
                </a:cubicBezTo>
                <a:cubicBezTo>
                  <a:pt x="88" y="41"/>
                  <a:pt x="87" y="45"/>
                  <a:pt x="86" y="49"/>
                </a:cubicBezTo>
                <a:cubicBezTo>
                  <a:pt x="102" y="49"/>
                  <a:pt x="114" y="49"/>
                  <a:pt x="120" y="49"/>
                </a:cubicBezTo>
                <a:cubicBezTo>
                  <a:pt x="125" y="49"/>
                  <a:pt x="129" y="51"/>
                  <a:pt x="133" y="53"/>
                </a:cubicBezTo>
                <a:cubicBezTo>
                  <a:pt x="136" y="56"/>
                  <a:pt x="138" y="60"/>
                  <a:pt x="138" y="65"/>
                </a:cubicBezTo>
                <a:cubicBezTo>
                  <a:pt x="138" y="69"/>
                  <a:pt x="138" y="72"/>
                  <a:pt x="137" y="74"/>
                </a:cubicBezTo>
                <a:cubicBezTo>
                  <a:pt x="141" y="78"/>
                  <a:pt x="142" y="82"/>
                  <a:pt x="142" y="85"/>
                </a:cubicBezTo>
                <a:cubicBezTo>
                  <a:pt x="143" y="90"/>
                  <a:pt x="141" y="94"/>
                  <a:pt x="136" y="99"/>
                </a:cubicBezTo>
                <a:cubicBezTo>
                  <a:pt x="137" y="102"/>
                  <a:pt x="138" y="104"/>
                  <a:pt x="138" y="106"/>
                </a:cubicBezTo>
                <a:cubicBezTo>
                  <a:pt x="138" y="111"/>
                  <a:pt x="135" y="115"/>
                  <a:pt x="129" y="119"/>
                </a:cubicBezTo>
                <a:cubicBezTo>
                  <a:pt x="129" y="122"/>
                  <a:pt x="129" y="125"/>
                  <a:pt x="129" y="127"/>
                </a:cubicBezTo>
                <a:cubicBezTo>
                  <a:pt x="127" y="138"/>
                  <a:pt x="112" y="143"/>
                  <a:pt x="84" y="143"/>
                </a:cubicBezTo>
                <a:cubicBezTo>
                  <a:pt x="71" y="143"/>
                  <a:pt x="62" y="143"/>
                  <a:pt x="55" y="142"/>
                </a:cubicBezTo>
                <a:cubicBezTo>
                  <a:pt x="49" y="142"/>
                  <a:pt x="45" y="141"/>
                  <a:pt x="44" y="141"/>
                </a:cubicBezTo>
                <a:cubicBezTo>
                  <a:pt x="42" y="140"/>
                  <a:pt x="41" y="139"/>
                  <a:pt x="39" y="137"/>
                </a:cubicBezTo>
                <a:cubicBezTo>
                  <a:pt x="36" y="135"/>
                  <a:pt x="27" y="134"/>
                  <a:pt x="12" y="133"/>
                </a:cubicBezTo>
                <a:cubicBezTo>
                  <a:pt x="11" y="133"/>
                  <a:pt x="10" y="132"/>
                  <a:pt x="9" y="131"/>
                </a:cubicBezTo>
                <a:cubicBezTo>
                  <a:pt x="9" y="130"/>
                  <a:pt x="8" y="129"/>
                  <a:pt x="6" y="127"/>
                </a:cubicBezTo>
                <a:cubicBezTo>
                  <a:pt x="5" y="124"/>
                  <a:pt x="4" y="120"/>
                  <a:pt x="2" y="114"/>
                </a:cubicBezTo>
                <a:cubicBezTo>
                  <a:pt x="0" y="108"/>
                  <a:pt x="0" y="102"/>
                  <a:pt x="0" y="96"/>
                </a:cubicBezTo>
                <a:cubicBezTo>
                  <a:pt x="0" y="82"/>
                  <a:pt x="2" y="72"/>
                  <a:pt x="6" y="65"/>
                </a:cubicBezTo>
                <a:cubicBezTo>
                  <a:pt x="7" y="63"/>
                  <a:pt x="9" y="62"/>
                  <a:pt x="10" y="62"/>
                </a:cubicBezTo>
                <a:cubicBezTo>
                  <a:pt x="18" y="62"/>
                  <a:pt x="27" y="58"/>
                  <a:pt x="36" y="48"/>
                </a:cubicBezTo>
                <a:cubicBezTo>
                  <a:pt x="45" y="39"/>
                  <a:pt x="54" y="26"/>
                  <a:pt x="60" y="10"/>
                </a:cubicBezTo>
                <a:cubicBezTo>
                  <a:pt x="60" y="9"/>
                  <a:pt x="61" y="9"/>
                  <a:pt x="61" y="8"/>
                </a:cubicBezTo>
                <a:cubicBezTo>
                  <a:pt x="61" y="7"/>
                  <a:pt x="62" y="6"/>
                  <a:pt x="62" y="6"/>
                </a:cubicBezTo>
                <a:cubicBezTo>
                  <a:pt x="62" y="5"/>
                  <a:pt x="62" y="5"/>
                  <a:pt x="63" y="4"/>
                </a:cubicBezTo>
                <a:cubicBezTo>
                  <a:pt x="63" y="3"/>
                  <a:pt x="63" y="3"/>
                  <a:pt x="64" y="3"/>
                </a:cubicBezTo>
                <a:cubicBezTo>
                  <a:pt x="64" y="2"/>
                  <a:pt x="64" y="2"/>
                  <a:pt x="65" y="1"/>
                </a:cubicBezTo>
                <a:cubicBezTo>
                  <a:pt x="65" y="1"/>
                  <a:pt x="66" y="1"/>
                  <a:pt x="67" y="1"/>
                </a:cubicBezTo>
                <a:cubicBezTo>
                  <a:pt x="67" y="1"/>
                  <a:pt x="68" y="0"/>
                  <a:pt x="69" y="0"/>
                </a:cubicBezTo>
                <a:cubicBezTo>
                  <a:pt x="70" y="0"/>
                  <a:pt x="71"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3" name="Google Shape;1473;p11"/>
          <p:cNvSpPr/>
          <p:nvPr/>
        </p:nvSpPr>
        <p:spPr>
          <a:xfrm>
            <a:off x="5580980" y="2632910"/>
            <a:ext cx="274885" cy="225492"/>
          </a:xfrm>
          <a:custGeom>
            <a:rect b="b" l="l" r="r" t="t"/>
            <a:pathLst>
              <a:path extrusionOk="0" h="117" w="143">
                <a:moveTo>
                  <a:pt x="9" y="9"/>
                </a:moveTo>
                <a:cubicBezTo>
                  <a:pt x="9" y="85"/>
                  <a:pt x="9" y="85"/>
                  <a:pt x="9" y="85"/>
                </a:cubicBezTo>
                <a:cubicBezTo>
                  <a:pt x="134" y="85"/>
                  <a:pt x="134" y="85"/>
                  <a:pt x="134" y="85"/>
                </a:cubicBezTo>
                <a:cubicBezTo>
                  <a:pt x="134" y="9"/>
                  <a:pt x="134" y="9"/>
                  <a:pt x="134" y="9"/>
                </a:cubicBezTo>
                <a:lnTo>
                  <a:pt x="9" y="9"/>
                </a:lnTo>
                <a:close/>
                <a:moveTo>
                  <a:pt x="9" y="0"/>
                </a:moveTo>
                <a:cubicBezTo>
                  <a:pt x="134" y="0"/>
                  <a:pt x="134" y="0"/>
                  <a:pt x="134" y="0"/>
                </a:cubicBezTo>
                <a:cubicBezTo>
                  <a:pt x="136" y="0"/>
                  <a:pt x="138" y="1"/>
                  <a:pt x="140" y="3"/>
                </a:cubicBezTo>
                <a:cubicBezTo>
                  <a:pt x="142" y="5"/>
                  <a:pt x="143" y="7"/>
                  <a:pt x="143" y="9"/>
                </a:cubicBezTo>
                <a:cubicBezTo>
                  <a:pt x="143" y="85"/>
                  <a:pt x="143" y="85"/>
                  <a:pt x="143" y="85"/>
                </a:cubicBezTo>
                <a:cubicBezTo>
                  <a:pt x="143" y="88"/>
                  <a:pt x="142" y="90"/>
                  <a:pt x="140" y="92"/>
                </a:cubicBezTo>
                <a:cubicBezTo>
                  <a:pt x="138" y="94"/>
                  <a:pt x="136" y="94"/>
                  <a:pt x="134" y="94"/>
                </a:cubicBezTo>
                <a:cubicBezTo>
                  <a:pt x="76" y="94"/>
                  <a:pt x="76" y="94"/>
                  <a:pt x="76" y="94"/>
                </a:cubicBezTo>
                <a:cubicBezTo>
                  <a:pt x="76" y="108"/>
                  <a:pt x="76" y="108"/>
                  <a:pt x="76" y="108"/>
                </a:cubicBezTo>
                <a:cubicBezTo>
                  <a:pt x="98" y="108"/>
                  <a:pt x="98" y="108"/>
                  <a:pt x="98" y="108"/>
                </a:cubicBezTo>
                <a:cubicBezTo>
                  <a:pt x="100" y="108"/>
                  <a:pt x="101" y="108"/>
                  <a:pt x="101" y="109"/>
                </a:cubicBezTo>
                <a:cubicBezTo>
                  <a:pt x="102" y="110"/>
                  <a:pt x="103" y="111"/>
                  <a:pt x="103" y="112"/>
                </a:cubicBezTo>
                <a:cubicBezTo>
                  <a:pt x="103" y="114"/>
                  <a:pt x="102" y="115"/>
                  <a:pt x="101" y="116"/>
                </a:cubicBezTo>
                <a:cubicBezTo>
                  <a:pt x="101" y="116"/>
                  <a:pt x="100" y="117"/>
                  <a:pt x="98" y="117"/>
                </a:cubicBezTo>
                <a:cubicBezTo>
                  <a:pt x="45" y="117"/>
                  <a:pt x="45" y="117"/>
                  <a:pt x="45" y="117"/>
                </a:cubicBezTo>
                <a:cubicBezTo>
                  <a:pt x="43" y="117"/>
                  <a:pt x="42" y="116"/>
                  <a:pt x="42" y="116"/>
                </a:cubicBezTo>
                <a:cubicBezTo>
                  <a:pt x="41" y="115"/>
                  <a:pt x="40" y="114"/>
                  <a:pt x="40" y="112"/>
                </a:cubicBezTo>
                <a:cubicBezTo>
                  <a:pt x="40" y="111"/>
                  <a:pt x="41" y="110"/>
                  <a:pt x="42" y="109"/>
                </a:cubicBezTo>
                <a:cubicBezTo>
                  <a:pt x="42" y="108"/>
                  <a:pt x="43" y="108"/>
                  <a:pt x="45" y="108"/>
                </a:cubicBezTo>
                <a:cubicBezTo>
                  <a:pt x="67" y="108"/>
                  <a:pt x="67" y="108"/>
                  <a:pt x="67" y="108"/>
                </a:cubicBezTo>
                <a:cubicBezTo>
                  <a:pt x="67" y="94"/>
                  <a:pt x="67" y="94"/>
                  <a:pt x="67" y="94"/>
                </a:cubicBezTo>
                <a:cubicBezTo>
                  <a:pt x="9" y="94"/>
                  <a:pt x="9" y="94"/>
                  <a:pt x="9" y="94"/>
                </a:cubicBezTo>
                <a:cubicBezTo>
                  <a:pt x="7" y="94"/>
                  <a:pt x="4" y="94"/>
                  <a:pt x="3" y="92"/>
                </a:cubicBezTo>
                <a:cubicBezTo>
                  <a:pt x="1" y="90"/>
                  <a:pt x="0" y="88"/>
                  <a:pt x="0" y="85"/>
                </a:cubicBezTo>
                <a:cubicBezTo>
                  <a:pt x="0" y="9"/>
                  <a:pt x="0" y="9"/>
                  <a:pt x="0" y="9"/>
                </a:cubicBezTo>
                <a:cubicBezTo>
                  <a:pt x="0" y="7"/>
                  <a:pt x="1" y="5"/>
                  <a:pt x="3" y="3"/>
                </a:cubicBezTo>
                <a:cubicBezTo>
                  <a:pt x="4" y="1"/>
                  <a:pt x="7"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4" name="Google Shape;1474;p11"/>
          <p:cNvSpPr/>
          <p:nvPr/>
        </p:nvSpPr>
        <p:spPr>
          <a:xfrm>
            <a:off x="6075356" y="3653398"/>
            <a:ext cx="272922" cy="189334"/>
          </a:xfrm>
          <a:custGeom>
            <a:rect b="b" l="l" r="r" t="t"/>
            <a:pathLst>
              <a:path extrusionOk="0" h="98" w="142">
                <a:moveTo>
                  <a:pt x="71" y="31"/>
                </a:moveTo>
                <a:cubicBezTo>
                  <a:pt x="66" y="31"/>
                  <a:pt x="62" y="33"/>
                  <a:pt x="59" y="37"/>
                </a:cubicBezTo>
                <a:cubicBezTo>
                  <a:pt x="55" y="40"/>
                  <a:pt x="53" y="44"/>
                  <a:pt x="53" y="49"/>
                </a:cubicBezTo>
                <a:cubicBezTo>
                  <a:pt x="53" y="54"/>
                  <a:pt x="55" y="58"/>
                  <a:pt x="59" y="62"/>
                </a:cubicBezTo>
                <a:cubicBezTo>
                  <a:pt x="62" y="66"/>
                  <a:pt x="67" y="67"/>
                  <a:pt x="72" y="67"/>
                </a:cubicBezTo>
                <a:cubicBezTo>
                  <a:pt x="76" y="67"/>
                  <a:pt x="81" y="66"/>
                  <a:pt x="84" y="62"/>
                </a:cubicBezTo>
                <a:cubicBezTo>
                  <a:pt x="87" y="58"/>
                  <a:pt x="89" y="54"/>
                  <a:pt x="89" y="49"/>
                </a:cubicBezTo>
                <a:cubicBezTo>
                  <a:pt x="89" y="44"/>
                  <a:pt x="87" y="40"/>
                  <a:pt x="84" y="37"/>
                </a:cubicBezTo>
                <a:cubicBezTo>
                  <a:pt x="80" y="33"/>
                  <a:pt x="76" y="31"/>
                  <a:pt x="71" y="31"/>
                </a:cubicBezTo>
                <a:close/>
                <a:moveTo>
                  <a:pt x="72" y="22"/>
                </a:moveTo>
                <a:cubicBezTo>
                  <a:pt x="79" y="22"/>
                  <a:pt x="85" y="25"/>
                  <a:pt x="90" y="30"/>
                </a:cubicBezTo>
                <a:cubicBezTo>
                  <a:pt x="96" y="36"/>
                  <a:pt x="98" y="42"/>
                  <a:pt x="98" y="49"/>
                </a:cubicBezTo>
                <a:cubicBezTo>
                  <a:pt x="98" y="57"/>
                  <a:pt x="96" y="63"/>
                  <a:pt x="90" y="68"/>
                </a:cubicBezTo>
                <a:cubicBezTo>
                  <a:pt x="85" y="74"/>
                  <a:pt x="79" y="76"/>
                  <a:pt x="72" y="76"/>
                </a:cubicBezTo>
                <a:cubicBezTo>
                  <a:pt x="64" y="76"/>
                  <a:pt x="58" y="74"/>
                  <a:pt x="53" y="68"/>
                </a:cubicBezTo>
                <a:cubicBezTo>
                  <a:pt x="47" y="63"/>
                  <a:pt x="45" y="57"/>
                  <a:pt x="45" y="49"/>
                </a:cubicBezTo>
                <a:cubicBezTo>
                  <a:pt x="45" y="42"/>
                  <a:pt x="47" y="36"/>
                  <a:pt x="53" y="30"/>
                </a:cubicBezTo>
                <a:cubicBezTo>
                  <a:pt x="58" y="25"/>
                  <a:pt x="64" y="22"/>
                  <a:pt x="72" y="22"/>
                </a:cubicBezTo>
                <a:close/>
                <a:moveTo>
                  <a:pt x="71" y="9"/>
                </a:moveTo>
                <a:cubicBezTo>
                  <a:pt x="58" y="9"/>
                  <a:pt x="46" y="12"/>
                  <a:pt x="34" y="19"/>
                </a:cubicBezTo>
                <a:cubicBezTo>
                  <a:pt x="23" y="26"/>
                  <a:pt x="14" y="36"/>
                  <a:pt x="9" y="49"/>
                </a:cubicBezTo>
                <a:cubicBezTo>
                  <a:pt x="14" y="62"/>
                  <a:pt x="23" y="72"/>
                  <a:pt x="34" y="79"/>
                </a:cubicBezTo>
                <a:cubicBezTo>
                  <a:pt x="46" y="86"/>
                  <a:pt x="58" y="90"/>
                  <a:pt x="71" y="90"/>
                </a:cubicBezTo>
                <a:cubicBezTo>
                  <a:pt x="84" y="90"/>
                  <a:pt x="96" y="86"/>
                  <a:pt x="108" y="79"/>
                </a:cubicBezTo>
                <a:cubicBezTo>
                  <a:pt x="119" y="72"/>
                  <a:pt x="128" y="62"/>
                  <a:pt x="134" y="50"/>
                </a:cubicBezTo>
                <a:cubicBezTo>
                  <a:pt x="128" y="36"/>
                  <a:pt x="119" y="26"/>
                  <a:pt x="108" y="19"/>
                </a:cubicBezTo>
                <a:cubicBezTo>
                  <a:pt x="97" y="12"/>
                  <a:pt x="85" y="9"/>
                  <a:pt x="71" y="9"/>
                </a:cubicBezTo>
                <a:close/>
                <a:moveTo>
                  <a:pt x="71" y="0"/>
                </a:moveTo>
                <a:cubicBezTo>
                  <a:pt x="87" y="0"/>
                  <a:pt x="101" y="4"/>
                  <a:pt x="113" y="12"/>
                </a:cubicBezTo>
                <a:cubicBezTo>
                  <a:pt x="126" y="21"/>
                  <a:pt x="136" y="32"/>
                  <a:pt x="142" y="47"/>
                </a:cubicBezTo>
                <a:cubicBezTo>
                  <a:pt x="142" y="47"/>
                  <a:pt x="142" y="47"/>
                  <a:pt x="142" y="47"/>
                </a:cubicBezTo>
                <a:cubicBezTo>
                  <a:pt x="142" y="47"/>
                  <a:pt x="142" y="48"/>
                  <a:pt x="142" y="48"/>
                </a:cubicBezTo>
                <a:cubicBezTo>
                  <a:pt x="142" y="48"/>
                  <a:pt x="142" y="48"/>
                  <a:pt x="142" y="48"/>
                </a:cubicBezTo>
                <a:cubicBezTo>
                  <a:pt x="142" y="48"/>
                  <a:pt x="142" y="48"/>
                  <a:pt x="142" y="48"/>
                </a:cubicBezTo>
                <a:cubicBezTo>
                  <a:pt x="142" y="49"/>
                  <a:pt x="142" y="49"/>
                  <a:pt x="142" y="49"/>
                </a:cubicBezTo>
                <a:cubicBezTo>
                  <a:pt x="142" y="50"/>
                  <a:pt x="142" y="50"/>
                  <a:pt x="142" y="51"/>
                </a:cubicBezTo>
                <a:cubicBezTo>
                  <a:pt x="142" y="51"/>
                  <a:pt x="142" y="51"/>
                  <a:pt x="142" y="51"/>
                </a:cubicBezTo>
                <a:cubicBezTo>
                  <a:pt x="142" y="51"/>
                  <a:pt x="142" y="51"/>
                  <a:pt x="142" y="51"/>
                </a:cubicBezTo>
                <a:cubicBezTo>
                  <a:pt x="142" y="51"/>
                  <a:pt x="142" y="51"/>
                  <a:pt x="142" y="51"/>
                </a:cubicBezTo>
                <a:cubicBezTo>
                  <a:pt x="142" y="51"/>
                  <a:pt x="142" y="51"/>
                  <a:pt x="142" y="52"/>
                </a:cubicBezTo>
                <a:cubicBezTo>
                  <a:pt x="142" y="52"/>
                  <a:pt x="142" y="52"/>
                  <a:pt x="142" y="52"/>
                </a:cubicBezTo>
                <a:cubicBezTo>
                  <a:pt x="136" y="67"/>
                  <a:pt x="126" y="78"/>
                  <a:pt x="113" y="86"/>
                </a:cubicBezTo>
                <a:cubicBezTo>
                  <a:pt x="100" y="94"/>
                  <a:pt x="86" y="98"/>
                  <a:pt x="71" y="98"/>
                </a:cubicBezTo>
                <a:cubicBezTo>
                  <a:pt x="56" y="98"/>
                  <a:pt x="42" y="94"/>
                  <a:pt x="29" y="86"/>
                </a:cubicBezTo>
                <a:cubicBezTo>
                  <a:pt x="16" y="78"/>
                  <a:pt x="6" y="67"/>
                  <a:pt x="0" y="52"/>
                </a:cubicBezTo>
                <a:cubicBezTo>
                  <a:pt x="0" y="51"/>
                  <a:pt x="0" y="51"/>
                  <a:pt x="0" y="51"/>
                </a:cubicBezTo>
                <a:cubicBezTo>
                  <a:pt x="0" y="51"/>
                  <a:pt x="0" y="51"/>
                  <a:pt x="0" y="51"/>
                </a:cubicBezTo>
                <a:cubicBezTo>
                  <a:pt x="0" y="51"/>
                  <a:pt x="0" y="51"/>
                  <a:pt x="0" y="51"/>
                </a:cubicBezTo>
                <a:cubicBezTo>
                  <a:pt x="0" y="51"/>
                  <a:pt x="0" y="51"/>
                  <a:pt x="0" y="51"/>
                </a:cubicBezTo>
                <a:cubicBezTo>
                  <a:pt x="0" y="50"/>
                  <a:pt x="0" y="50"/>
                  <a:pt x="0" y="49"/>
                </a:cubicBezTo>
                <a:cubicBezTo>
                  <a:pt x="0" y="49"/>
                  <a:pt x="0" y="49"/>
                  <a:pt x="0" y="48"/>
                </a:cubicBezTo>
                <a:cubicBezTo>
                  <a:pt x="0" y="48"/>
                  <a:pt x="0" y="48"/>
                  <a:pt x="0" y="48"/>
                </a:cubicBezTo>
                <a:cubicBezTo>
                  <a:pt x="0" y="48"/>
                  <a:pt x="0" y="48"/>
                  <a:pt x="0" y="48"/>
                </a:cubicBezTo>
                <a:cubicBezTo>
                  <a:pt x="0" y="48"/>
                  <a:pt x="0" y="47"/>
                  <a:pt x="0" y="47"/>
                </a:cubicBezTo>
                <a:cubicBezTo>
                  <a:pt x="0" y="47"/>
                  <a:pt x="0" y="47"/>
                  <a:pt x="0" y="47"/>
                </a:cubicBezTo>
                <a:cubicBezTo>
                  <a:pt x="0" y="47"/>
                  <a:pt x="0" y="47"/>
                  <a:pt x="0" y="47"/>
                </a:cubicBezTo>
                <a:cubicBezTo>
                  <a:pt x="6" y="32"/>
                  <a:pt x="16" y="21"/>
                  <a:pt x="29" y="12"/>
                </a:cubicBezTo>
                <a:cubicBezTo>
                  <a:pt x="42" y="4"/>
                  <a:pt x="56"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5" name="Google Shape;1475;p11"/>
          <p:cNvSpPr/>
          <p:nvPr/>
        </p:nvSpPr>
        <p:spPr>
          <a:xfrm>
            <a:off x="6074374" y="3148677"/>
            <a:ext cx="274885" cy="259020"/>
          </a:xfrm>
          <a:custGeom>
            <a:rect b="b" l="l" r="r" t="t"/>
            <a:pathLst>
              <a:path extrusionOk="0" h="134" w="143">
                <a:moveTo>
                  <a:pt x="40" y="125"/>
                </a:moveTo>
                <a:cubicBezTo>
                  <a:pt x="103" y="125"/>
                  <a:pt x="103" y="125"/>
                  <a:pt x="103" y="125"/>
                </a:cubicBezTo>
                <a:cubicBezTo>
                  <a:pt x="104" y="125"/>
                  <a:pt x="105" y="126"/>
                  <a:pt x="106" y="127"/>
                </a:cubicBezTo>
                <a:cubicBezTo>
                  <a:pt x="107" y="128"/>
                  <a:pt x="107" y="129"/>
                  <a:pt x="107" y="130"/>
                </a:cubicBezTo>
                <a:cubicBezTo>
                  <a:pt x="107" y="131"/>
                  <a:pt x="107" y="132"/>
                  <a:pt x="106" y="133"/>
                </a:cubicBezTo>
                <a:cubicBezTo>
                  <a:pt x="105" y="134"/>
                  <a:pt x="104" y="134"/>
                  <a:pt x="103" y="134"/>
                </a:cubicBezTo>
                <a:cubicBezTo>
                  <a:pt x="40" y="134"/>
                  <a:pt x="40" y="134"/>
                  <a:pt x="40" y="134"/>
                </a:cubicBezTo>
                <a:cubicBezTo>
                  <a:pt x="38" y="134"/>
                  <a:pt x="37" y="134"/>
                  <a:pt x="37" y="133"/>
                </a:cubicBezTo>
                <a:cubicBezTo>
                  <a:pt x="36" y="132"/>
                  <a:pt x="35" y="131"/>
                  <a:pt x="35" y="130"/>
                </a:cubicBezTo>
                <a:cubicBezTo>
                  <a:pt x="35" y="129"/>
                  <a:pt x="36" y="128"/>
                  <a:pt x="37" y="127"/>
                </a:cubicBezTo>
                <a:cubicBezTo>
                  <a:pt x="37" y="126"/>
                  <a:pt x="38" y="125"/>
                  <a:pt x="40" y="125"/>
                </a:cubicBezTo>
                <a:close/>
                <a:moveTo>
                  <a:pt x="116" y="18"/>
                </a:moveTo>
                <a:cubicBezTo>
                  <a:pt x="116" y="33"/>
                  <a:pt x="116" y="33"/>
                  <a:pt x="116" y="33"/>
                </a:cubicBezTo>
                <a:cubicBezTo>
                  <a:pt x="116" y="36"/>
                  <a:pt x="116" y="38"/>
                  <a:pt x="115" y="41"/>
                </a:cubicBezTo>
                <a:cubicBezTo>
                  <a:pt x="121" y="40"/>
                  <a:pt x="126" y="38"/>
                  <a:pt x="129" y="34"/>
                </a:cubicBezTo>
                <a:cubicBezTo>
                  <a:pt x="132" y="30"/>
                  <a:pt x="134" y="25"/>
                  <a:pt x="133" y="18"/>
                </a:cubicBezTo>
                <a:lnTo>
                  <a:pt x="116" y="18"/>
                </a:lnTo>
                <a:close/>
                <a:moveTo>
                  <a:pt x="9" y="18"/>
                </a:moveTo>
                <a:cubicBezTo>
                  <a:pt x="9" y="25"/>
                  <a:pt x="10" y="30"/>
                  <a:pt x="13" y="34"/>
                </a:cubicBezTo>
                <a:cubicBezTo>
                  <a:pt x="16" y="38"/>
                  <a:pt x="21" y="40"/>
                  <a:pt x="27" y="40"/>
                </a:cubicBezTo>
                <a:cubicBezTo>
                  <a:pt x="27" y="38"/>
                  <a:pt x="26" y="35"/>
                  <a:pt x="26" y="33"/>
                </a:cubicBezTo>
                <a:cubicBezTo>
                  <a:pt x="26" y="18"/>
                  <a:pt x="26" y="18"/>
                  <a:pt x="26" y="18"/>
                </a:cubicBezTo>
                <a:lnTo>
                  <a:pt x="9" y="18"/>
                </a:lnTo>
                <a:close/>
                <a:moveTo>
                  <a:pt x="35" y="9"/>
                </a:moveTo>
                <a:cubicBezTo>
                  <a:pt x="35" y="33"/>
                  <a:pt x="35" y="33"/>
                  <a:pt x="35" y="33"/>
                </a:cubicBezTo>
                <a:cubicBezTo>
                  <a:pt x="35" y="44"/>
                  <a:pt x="39" y="53"/>
                  <a:pt x="46" y="61"/>
                </a:cubicBezTo>
                <a:cubicBezTo>
                  <a:pt x="53" y="68"/>
                  <a:pt x="61" y="72"/>
                  <a:pt x="71" y="72"/>
                </a:cubicBezTo>
                <a:cubicBezTo>
                  <a:pt x="81" y="72"/>
                  <a:pt x="89" y="68"/>
                  <a:pt x="96" y="61"/>
                </a:cubicBezTo>
                <a:cubicBezTo>
                  <a:pt x="103" y="53"/>
                  <a:pt x="107" y="44"/>
                  <a:pt x="107" y="33"/>
                </a:cubicBezTo>
                <a:cubicBezTo>
                  <a:pt x="107" y="9"/>
                  <a:pt x="107" y="9"/>
                  <a:pt x="107" y="9"/>
                </a:cubicBezTo>
                <a:lnTo>
                  <a:pt x="35" y="9"/>
                </a:lnTo>
                <a:close/>
                <a:moveTo>
                  <a:pt x="31" y="0"/>
                </a:moveTo>
                <a:cubicBezTo>
                  <a:pt x="111" y="0"/>
                  <a:pt x="111" y="0"/>
                  <a:pt x="111" y="0"/>
                </a:cubicBezTo>
                <a:cubicBezTo>
                  <a:pt x="112" y="0"/>
                  <a:pt x="113" y="1"/>
                  <a:pt x="114" y="2"/>
                </a:cubicBezTo>
                <a:cubicBezTo>
                  <a:pt x="115" y="2"/>
                  <a:pt x="116" y="3"/>
                  <a:pt x="116" y="5"/>
                </a:cubicBezTo>
                <a:cubicBezTo>
                  <a:pt x="116" y="9"/>
                  <a:pt x="116" y="9"/>
                  <a:pt x="116" y="9"/>
                </a:cubicBezTo>
                <a:cubicBezTo>
                  <a:pt x="137" y="9"/>
                  <a:pt x="137" y="9"/>
                  <a:pt x="137" y="9"/>
                </a:cubicBezTo>
                <a:cubicBezTo>
                  <a:pt x="140" y="9"/>
                  <a:pt x="141" y="11"/>
                  <a:pt x="142" y="13"/>
                </a:cubicBezTo>
                <a:cubicBezTo>
                  <a:pt x="142" y="14"/>
                  <a:pt x="142" y="16"/>
                  <a:pt x="142" y="18"/>
                </a:cubicBezTo>
                <a:cubicBezTo>
                  <a:pt x="143" y="20"/>
                  <a:pt x="142" y="23"/>
                  <a:pt x="141" y="28"/>
                </a:cubicBezTo>
                <a:cubicBezTo>
                  <a:pt x="141" y="33"/>
                  <a:pt x="139" y="37"/>
                  <a:pt x="136" y="40"/>
                </a:cubicBezTo>
                <a:cubicBezTo>
                  <a:pt x="131" y="46"/>
                  <a:pt x="123" y="49"/>
                  <a:pt x="113" y="49"/>
                </a:cubicBezTo>
                <a:cubicBezTo>
                  <a:pt x="110" y="58"/>
                  <a:pt x="105" y="65"/>
                  <a:pt x="98" y="71"/>
                </a:cubicBezTo>
                <a:cubicBezTo>
                  <a:pt x="92" y="77"/>
                  <a:pt x="84" y="80"/>
                  <a:pt x="76" y="81"/>
                </a:cubicBezTo>
                <a:cubicBezTo>
                  <a:pt x="76" y="112"/>
                  <a:pt x="76" y="112"/>
                  <a:pt x="76" y="112"/>
                </a:cubicBezTo>
                <a:cubicBezTo>
                  <a:pt x="89" y="112"/>
                  <a:pt x="89" y="112"/>
                  <a:pt x="89" y="112"/>
                </a:cubicBezTo>
                <a:cubicBezTo>
                  <a:pt x="90" y="112"/>
                  <a:pt x="92" y="112"/>
                  <a:pt x="92" y="113"/>
                </a:cubicBezTo>
                <a:cubicBezTo>
                  <a:pt x="93" y="114"/>
                  <a:pt x="94" y="115"/>
                  <a:pt x="94" y="116"/>
                </a:cubicBezTo>
                <a:cubicBezTo>
                  <a:pt x="94" y="118"/>
                  <a:pt x="93" y="119"/>
                  <a:pt x="92" y="119"/>
                </a:cubicBezTo>
                <a:cubicBezTo>
                  <a:pt x="92" y="120"/>
                  <a:pt x="90" y="121"/>
                  <a:pt x="89" y="121"/>
                </a:cubicBezTo>
                <a:cubicBezTo>
                  <a:pt x="53" y="121"/>
                  <a:pt x="53" y="121"/>
                  <a:pt x="53" y="121"/>
                </a:cubicBezTo>
                <a:cubicBezTo>
                  <a:pt x="52" y="121"/>
                  <a:pt x="51" y="120"/>
                  <a:pt x="50" y="119"/>
                </a:cubicBezTo>
                <a:cubicBezTo>
                  <a:pt x="49" y="119"/>
                  <a:pt x="49" y="118"/>
                  <a:pt x="49" y="116"/>
                </a:cubicBezTo>
                <a:cubicBezTo>
                  <a:pt x="49" y="115"/>
                  <a:pt x="49" y="114"/>
                  <a:pt x="50" y="113"/>
                </a:cubicBezTo>
                <a:cubicBezTo>
                  <a:pt x="51" y="112"/>
                  <a:pt x="52" y="112"/>
                  <a:pt x="53" y="112"/>
                </a:cubicBezTo>
                <a:cubicBezTo>
                  <a:pt x="67" y="112"/>
                  <a:pt x="67" y="112"/>
                  <a:pt x="67" y="112"/>
                </a:cubicBezTo>
                <a:cubicBezTo>
                  <a:pt x="67" y="81"/>
                  <a:pt x="67" y="81"/>
                  <a:pt x="67" y="81"/>
                </a:cubicBezTo>
                <a:cubicBezTo>
                  <a:pt x="58" y="80"/>
                  <a:pt x="50" y="77"/>
                  <a:pt x="44" y="71"/>
                </a:cubicBezTo>
                <a:cubicBezTo>
                  <a:pt x="37" y="65"/>
                  <a:pt x="32" y="58"/>
                  <a:pt x="29" y="49"/>
                </a:cubicBezTo>
                <a:cubicBezTo>
                  <a:pt x="19" y="49"/>
                  <a:pt x="11" y="46"/>
                  <a:pt x="6" y="40"/>
                </a:cubicBezTo>
                <a:cubicBezTo>
                  <a:pt x="4" y="37"/>
                  <a:pt x="2" y="33"/>
                  <a:pt x="1" y="28"/>
                </a:cubicBezTo>
                <a:cubicBezTo>
                  <a:pt x="0" y="23"/>
                  <a:pt x="0" y="20"/>
                  <a:pt x="0" y="18"/>
                </a:cubicBezTo>
                <a:cubicBezTo>
                  <a:pt x="0" y="16"/>
                  <a:pt x="1" y="14"/>
                  <a:pt x="1" y="13"/>
                </a:cubicBezTo>
                <a:cubicBezTo>
                  <a:pt x="1" y="11"/>
                  <a:pt x="3" y="9"/>
                  <a:pt x="5" y="9"/>
                </a:cubicBezTo>
                <a:cubicBezTo>
                  <a:pt x="26" y="9"/>
                  <a:pt x="26" y="9"/>
                  <a:pt x="26" y="9"/>
                </a:cubicBezTo>
                <a:cubicBezTo>
                  <a:pt x="26" y="5"/>
                  <a:pt x="26" y="5"/>
                  <a:pt x="26" y="5"/>
                </a:cubicBezTo>
                <a:cubicBezTo>
                  <a:pt x="26" y="3"/>
                  <a:pt x="27" y="2"/>
                  <a:pt x="28" y="2"/>
                </a:cubicBezTo>
                <a:cubicBezTo>
                  <a:pt x="28" y="1"/>
                  <a:pt x="30" y="0"/>
                  <a:pt x="3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6" name="Google Shape;1476;p11"/>
          <p:cNvSpPr/>
          <p:nvPr/>
        </p:nvSpPr>
        <p:spPr>
          <a:xfrm>
            <a:off x="6073392" y="2607600"/>
            <a:ext cx="276849" cy="276112"/>
          </a:xfrm>
          <a:custGeom>
            <a:rect b="b" l="l" r="r" t="t"/>
            <a:pathLst>
              <a:path extrusionOk="0" h="143" w="144">
                <a:moveTo>
                  <a:pt x="34" y="65"/>
                </a:moveTo>
                <a:cubicBezTo>
                  <a:pt x="35" y="65"/>
                  <a:pt x="36" y="66"/>
                  <a:pt x="37" y="67"/>
                </a:cubicBezTo>
                <a:cubicBezTo>
                  <a:pt x="40" y="70"/>
                  <a:pt x="40" y="70"/>
                  <a:pt x="40" y="70"/>
                </a:cubicBezTo>
                <a:cubicBezTo>
                  <a:pt x="44" y="67"/>
                  <a:pt x="44" y="67"/>
                  <a:pt x="44" y="67"/>
                </a:cubicBezTo>
                <a:cubicBezTo>
                  <a:pt x="46" y="65"/>
                  <a:pt x="48" y="65"/>
                  <a:pt x="50" y="67"/>
                </a:cubicBezTo>
                <a:cubicBezTo>
                  <a:pt x="52" y="69"/>
                  <a:pt x="52" y="71"/>
                  <a:pt x="50" y="73"/>
                </a:cubicBezTo>
                <a:cubicBezTo>
                  <a:pt x="47" y="76"/>
                  <a:pt x="47" y="76"/>
                  <a:pt x="47" y="76"/>
                </a:cubicBezTo>
                <a:cubicBezTo>
                  <a:pt x="50" y="80"/>
                  <a:pt x="50" y="80"/>
                  <a:pt x="50" y="80"/>
                </a:cubicBezTo>
                <a:cubicBezTo>
                  <a:pt x="52" y="81"/>
                  <a:pt x="52" y="84"/>
                  <a:pt x="50" y="86"/>
                </a:cubicBezTo>
                <a:cubicBezTo>
                  <a:pt x="48" y="88"/>
                  <a:pt x="46" y="88"/>
                  <a:pt x="44" y="86"/>
                </a:cubicBezTo>
                <a:cubicBezTo>
                  <a:pt x="40" y="82"/>
                  <a:pt x="40" y="82"/>
                  <a:pt x="40" y="82"/>
                </a:cubicBezTo>
                <a:cubicBezTo>
                  <a:pt x="37" y="86"/>
                  <a:pt x="37" y="86"/>
                  <a:pt x="37" y="86"/>
                </a:cubicBezTo>
                <a:cubicBezTo>
                  <a:pt x="35" y="87"/>
                  <a:pt x="33" y="87"/>
                  <a:pt x="31" y="86"/>
                </a:cubicBezTo>
                <a:cubicBezTo>
                  <a:pt x="29" y="84"/>
                  <a:pt x="29" y="81"/>
                  <a:pt x="31" y="80"/>
                </a:cubicBezTo>
                <a:cubicBezTo>
                  <a:pt x="34" y="76"/>
                  <a:pt x="34" y="76"/>
                  <a:pt x="34" y="76"/>
                </a:cubicBezTo>
                <a:cubicBezTo>
                  <a:pt x="31" y="73"/>
                  <a:pt x="31" y="73"/>
                  <a:pt x="31" y="73"/>
                </a:cubicBezTo>
                <a:cubicBezTo>
                  <a:pt x="29" y="71"/>
                  <a:pt x="29" y="69"/>
                  <a:pt x="31" y="67"/>
                </a:cubicBezTo>
                <a:cubicBezTo>
                  <a:pt x="32" y="66"/>
                  <a:pt x="33" y="65"/>
                  <a:pt x="34" y="65"/>
                </a:cubicBezTo>
                <a:close/>
                <a:moveTo>
                  <a:pt x="81" y="40"/>
                </a:moveTo>
                <a:cubicBezTo>
                  <a:pt x="89" y="40"/>
                  <a:pt x="89" y="40"/>
                  <a:pt x="89" y="40"/>
                </a:cubicBezTo>
                <a:cubicBezTo>
                  <a:pt x="89" y="50"/>
                  <a:pt x="89" y="50"/>
                  <a:pt x="89" y="50"/>
                </a:cubicBezTo>
                <a:cubicBezTo>
                  <a:pt x="81" y="50"/>
                  <a:pt x="81" y="50"/>
                  <a:pt x="81" y="50"/>
                </a:cubicBezTo>
                <a:lnTo>
                  <a:pt x="81" y="40"/>
                </a:lnTo>
                <a:close/>
                <a:moveTo>
                  <a:pt x="67" y="40"/>
                </a:moveTo>
                <a:cubicBezTo>
                  <a:pt x="76" y="40"/>
                  <a:pt x="76" y="40"/>
                  <a:pt x="76" y="40"/>
                </a:cubicBezTo>
                <a:cubicBezTo>
                  <a:pt x="76" y="50"/>
                  <a:pt x="76" y="50"/>
                  <a:pt x="76" y="50"/>
                </a:cubicBezTo>
                <a:cubicBezTo>
                  <a:pt x="67" y="50"/>
                  <a:pt x="67" y="50"/>
                  <a:pt x="67" y="50"/>
                </a:cubicBezTo>
                <a:lnTo>
                  <a:pt x="67" y="40"/>
                </a:lnTo>
                <a:close/>
                <a:moveTo>
                  <a:pt x="81" y="27"/>
                </a:moveTo>
                <a:cubicBezTo>
                  <a:pt x="89" y="27"/>
                  <a:pt x="89" y="27"/>
                  <a:pt x="89" y="27"/>
                </a:cubicBezTo>
                <a:cubicBezTo>
                  <a:pt x="89" y="36"/>
                  <a:pt x="89" y="36"/>
                  <a:pt x="89" y="36"/>
                </a:cubicBezTo>
                <a:cubicBezTo>
                  <a:pt x="81" y="36"/>
                  <a:pt x="81" y="36"/>
                  <a:pt x="81" y="36"/>
                </a:cubicBezTo>
                <a:lnTo>
                  <a:pt x="81" y="27"/>
                </a:lnTo>
                <a:close/>
                <a:moveTo>
                  <a:pt x="67" y="27"/>
                </a:moveTo>
                <a:cubicBezTo>
                  <a:pt x="76" y="27"/>
                  <a:pt x="76" y="27"/>
                  <a:pt x="76" y="27"/>
                </a:cubicBezTo>
                <a:cubicBezTo>
                  <a:pt x="76" y="36"/>
                  <a:pt x="76" y="36"/>
                  <a:pt x="76" y="36"/>
                </a:cubicBezTo>
                <a:cubicBezTo>
                  <a:pt x="67" y="36"/>
                  <a:pt x="67" y="36"/>
                  <a:pt x="67" y="36"/>
                </a:cubicBezTo>
                <a:lnTo>
                  <a:pt x="67" y="27"/>
                </a:lnTo>
                <a:close/>
                <a:moveTo>
                  <a:pt x="72" y="9"/>
                </a:moveTo>
                <a:cubicBezTo>
                  <a:pt x="65" y="9"/>
                  <a:pt x="57" y="13"/>
                  <a:pt x="49" y="20"/>
                </a:cubicBezTo>
                <a:cubicBezTo>
                  <a:pt x="48" y="21"/>
                  <a:pt x="47" y="22"/>
                  <a:pt x="45" y="24"/>
                </a:cubicBezTo>
                <a:cubicBezTo>
                  <a:pt x="43" y="26"/>
                  <a:pt x="42" y="28"/>
                  <a:pt x="41" y="28"/>
                </a:cubicBezTo>
                <a:cubicBezTo>
                  <a:pt x="37" y="32"/>
                  <a:pt x="33" y="37"/>
                  <a:pt x="29" y="41"/>
                </a:cubicBezTo>
                <a:cubicBezTo>
                  <a:pt x="24" y="46"/>
                  <a:pt x="21" y="48"/>
                  <a:pt x="21" y="49"/>
                </a:cubicBezTo>
                <a:cubicBezTo>
                  <a:pt x="15" y="55"/>
                  <a:pt x="11" y="61"/>
                  <a:pt x="10" y="67"/>
                </a:cubicBezTo>
                <a:cubicBezTo>
                  <a:pt x="9" y="73"/>
                  <a:pt x="10" y="80"/>
                  <a:pt x="14" y="90"/>
                </a:cubicBezTo>
                <a:cubicBezTo>
                  <a:pt x="15" y="92"/>
                  <a:pt x="17" y="96"/>
                  <a:pt x="20" y="101"/>
                </a:cubicBezTo>
                <a:cubicBezTo>
                  <a:pt x="22" y="106"/>
                  <a:pt x="24" y="110"/>
                  <a:pt x="26" y="113"/>
                </a:cubicBezTo>
                <a:cubicBezTo>
                  <a:pt x="27" y="116"/>
                  <a:pt x="29" y="120"/>
                  <a:pt x="31" y="123"/>
                </a:cubicBezTo>
                <a:cubicBezTo>
                  <a:pt x="34" y="127"/>
                  <a:pt x="36" y="130"/>
                  <a:pt x="38" y="131"/>
                </a:cubicBezTo>
                <a:cubicBezTo>
                  <a:pt x="40" y="133"/>
                  <a:pt x="42" y="134"/>
                  <a:pt x="45" y="134"/>
                </a:cubicBezTo>
                <a:cubicBezTo>
                  <a:pt x="45" y="134"/>
                  <a:pt x="45" y="134"/>
                  <a:pt x="45" y="134"/>
                </a:cubicBezTo>
                <a:cubicBezTo>
                  <a:pt x="47" y="134"/>
                  <a:pt x="49" y="133"/>
                  <a:pt x="51" y="131"/>
                </a:cubicBezTo>
                <a:cubicBezTo>
                  <a:pt x="53" y="130"/>
                  <a:pt x="54" y="127"/>
                  <a:pt x="55" y="123"/>
                </a:cubicBezTo>
                <a:cubicBezTo>
                  <a:pt x="57" y="120"/>
                  <a:pt x="58" y="117"/>
                  <a:pt x="59" y="114"/>
                </a:cubicBezTo>
                <a:cubicBezTo>
                  <a:pt x="59" y="112"/>
                  <a:pt x="60" y="108"/>
                  <a:pt x="61" y="103"/>
                </a:cubicBezTo>
                <a:cubicBezTo>
                  <a:pt x="62" y="98"/>
                  <a:pt x="63" y="95"/>
                  <a:pt x="63" y="93"/>
                </a:cubicBezTo>
                <a:cubicBezTo>
                  <a:pt x="65" y="89"/>
                  <a:pt x="68" y="83"/>
                  <a:pt x="74" y="77"/>
                </a:cubicBezTo>
                <a:cubicBezTo>
                  <a:pt x="75" y="77"/>
                  <a:pt x="75" y="76"/>
                  <a:pt x="75" y="76"/>
                </a:cubicBezTo>
                <a:cubicBezTo>
                  <a:pt x="75" y="76"/>
                  <a:pt x="76" y="76"/>
                  <a:pt x="76" y="76"/>
                </a:cubicBezTo>
                <a:cubicBezTo>
                  <a:pt x="76" y="75"/>
                  <a:pt x="76" y="75"/>
                  <a:pt x="76" y="75"/>
                </a:cubicBezTo>
                <a:cubicBezTo>
                  <a:pt x="77" y="75"/>
                  <a:pt x="77" y="74"/>
                  <a:pt x="77" y="74"/>
                </a:cubicBezTo>
                <a:cubicBezTo>
                  <a:pt x="83" y="68"/>
                  <a:pt x="89" y="64"/>
                  <a:pt x="94" y="63"/>
                </a:cubicBezTo>
                <a:cubicBezTo>
                  <a:pt x="95" y="63"/>
                  <a:pt x="98" y="62"/>
                  <a:pt x="103" y="61"/>
                </a:cubicBezTo>
                <a:cubicBezTo>
                  <a:pt x="108" y="60"/>
                  <a:pt x="112" y="59"/>
                  <a:pt x="114" y="58"/>
                </a:cubicBezTo>
                <a:cubicBezTo>
                  <a:pt x="117" y="58"/>
                  <a:pt x="120" y="57"/>
                  <a:pt x="124" y="55"/>
                </a:cubicBezTo>
                <a:cubicBezTo>
                  <a:pt x="127" y="54"/>
                  <a:pt x="130" y="52"/>
                  <a:pt x="131" y="51"/>
                </a:cubicBezTo>
                <a:cubicBezTo>
                  <a:pt x="133" y="49"/>
                  <a:pt x="134" y="47"/>
                  <a:pt x="134" y="45"/>
                </a:cubicBezTo>
                <a:cubicBezTo>
                  <a:pt x="134" y="43"/>
                  <a:pt x="134" y="40"/>
                  <a:pt x="132" y="38"/>
                </a:cubicBezTo>
                <a:cubicBezTo>
                  <a:pt x="130" y="36"/>
                  <a:pt x="128" y="33"/>
                  <a:pt x="124" y="31"/>
                </a:cubicBezTo>
                <a:cubicBezTo>
                  <a:pt x="120" y="29"/>
                  <a:pt x="117" y="27"/>
                  <a:pt x="114" y="25"/>
                </a:cubicBezTo>
                <a:cubicBezTo>
                  <a:pt x="111" y="24"/>
                  <a:pt x="107" y="22"/>
                  <a:pt x="101" y="19"/>
                </a:cubicBezTo>
                <a:cubicBezTo>
                  <a:pt x="96" y="17"/>
                  <a:pt x="92" y="15"/>
                  <a:pt x="90" y="14"/>
                </a:cubicBezTo>
                <a:cubicBezTo>
                  <a:pt x="84" y="11"/>
                  <a:pt x="78" y="9"/>
                  <a:pt x="72" y="9"/>
                </a:cubicBezTo>
                <a:close/>
                <a:moveTo>
                  <a:pt x="72" y="0"/>
                </a:moveTo>
                <a:cubicBezTo>
                  <a:pt x="79" y="0"/>
                  <a:pt x="86" y="2"/>
                  <a:pt x="94" y="6"/>
                </a:cubicBezTo>
                <a:cubicBezTo>
                  <a:pt x="96" y="7"/>
                  <a:pt x="100" y="9"/>
                  <a:pt x="104" y="11"/>
                </a:cubicBezTo>
                <a:cubicBezTo>
                  <a:pt x="109" y="13"/>
                  <a:pt x="114" y="15"/>
                  <a:pt x="116" y="17"/>
                </a:cubicBezTo>
                <a:cubicBezTo>
                  <a:pt x="119" y="18"/>
                  <a:pt x="122" y="20"/>
                  <a:pt x="127" y="22"/>
                </a:cubicBezTo>
                <a:cubicBezTo>
                  <a:pt x="131" y="25"/>
                  <a:pt x="134" y="27"/>
                  <a:pt x="136" y="29"/>
                </a:cubicBezTo>
                <a:cubicBezTo>
                  <a:pt x="138" y="31"/>
                  <a:pt x="140" y="34"/>
                  <a:pt x="141" y="37"/>
                </a:cubicBezTo>
                <a:cubicBezTo>
                  <a:pt x="143" y="40"/>
                  <a:pt x="144" y="43"/>
                  <a:pt x="143" y="46"/>
                </a:cubicBezTo>
                <a:cubicBezTo>
                  <a:pt x="143" y="48"/>
                  <a:pt x="142" y="51"/>
                  <a:pt x="141" y="53"/>
                </a:cubicBezTo>
                <a:cubicBezTo>
                  <a:pt x="140" y="55"/>
                  <a:pt x="139" y="57"/>
                  <a:pt x="136" y="58"/>
                </a:cubicBezTo>
                <a:cubicBezTo>
                  <a:pt x="134" y="60"/>
                  <a:pt x="132" y="61"/>
                  <a:pt x="130" y="62"/>
                </a:cubicBezTo>
                <a:cubicBezTo>
                  <a:pt x="128" y="63"/>
                  <a:pt x="125" y="64"/>
                  <a:pt x="122" y="65"/>
                </a:cubicBezTo>
                <a:cubicBezTo>
                  <a:pt x="118" y="66"/>
                  <a:pt x="115" y="67"/>
                  <a:pt x="113" y="68"/>
                </a:cubicBezTo>
                <a:cubicBezTo>
                  <a:pt x="111" y="68"/>
                  <a:pt x="108" y="69"/>
                  <a:pt x="104" y="70"/>
                </a:cubicBezTo>
                <a:cubicBezTo>
                  <a:pt x="100" y="71"/>
                  <a:pt x="98" y="71"/>
                  <a:pt x="96" y="72"/>
                </a:cubicBezTo>
                <a:cubicBezTo>
                  <a:pt x="93" y="73"/>
                  <a:pt x="89" y="76"/>
                  <a:pt x="84" y="81"/>
                </a:cubicBezTo>
                <a:cubicBezTo>
                  <a:pt x="83" y="81"/>
                  <a:pt x="83" y="81"/>
                  <a:pt x="83" y="81"/>
                </a:cubicBezTo>
                <a:cubicBezTo>
                  <a:pt x="82" y="82"/>
                  <a:pt x="82" y="82"/>
                  <a:pt x="82" y="82"/>
                </a:cubicBezTo>
                <a:cubicBezTo>
                  <a:pt x="82" y="82"/>
                  <a:pt x="82" y="82"/>
                  <a:pt x="82" y="82"/>
                </a:cubicBezTo>
                <a:cubicBezTo>
                  <a:pt x="81" y="83"/>
                  <a:pt x="81" y="83"/>
                  <a:pt x="81" y="83"/>
                </a:cubicBezTo>
                <a:cubicBezTo>
                  <a:pt x="76" y="88"/>
                  <a:pt x="73" y="93"/>
                  <a:pt x="72" y="96"/>
                </a:cubicBezTo>
                <a:cubicBezTo>
                  <a:pt x="72" y="97"/>
                  <a:pt x="71" y="100"/>
                  <a:pt x="70" y="104"/>
                </a:cubicBezTo>
                <a:cubicBezTo>
                  <a:pt x="69" y="108"/>
                  <a:pt x="69" y="111"/>
                  <a:pt x="68" y="113"/>
                </a:cubicBezTo>
                <a:cubicBezTo>
                  <a:pt x="68" y="115"/>
                  <a:pt x="67" y="118"/>
                  <a:pt x="66" y="121"/>
                </a:cubicBezTo>
                <a:cubicBezTo>
                  <a:pt x="65" y="125"/>
                  <a:pt x="64" y="128"/>
                  <a:pt x="62" y="130"/>
                </a:cubicBezTo>
                <a:cubicBezTo>
                  <a:pt x="61" y="132"/>
                  <a:pt x="60" y="134"/>
                  <a:pt x="59" y="136"/>
                </a:cubicBezTo>
                <a:cubicBezTo>
                  <a:pt x="57" y="138"/>
                  <a:pt x="55" y="140"/>
                  <a:pt x="53" y="141"/>
                </a:cubicBezTo>
                <a:cubicBezTo>
                  <a:pt x="51" y="142"/>
                  <a:pt x="49" y="143"/>
                  <a:pt x="46" y="143"/>
                </a:cubicBezTo>
                <a:cubicBezTo>
                  <a:pt x="46" y="143"/>
                  <a:pt x="45" y="143"/>
                  <a:pt x="45" y="143"/>
                </a:cubicBezTo>
                <a:cubicBezTo>
                  <a:pt x="42" y="143"/>
                  <a:pt x="39" y="142"/>
                  <a:pt x="36" y="141"/>
                </a:cubicBezTo>
                <a:cubicBezTo>
                  <a:pt x="34" y="139"/>
                  <a:pt x="31" y="137"/>
                  <a:pt x="29" y="135"/>
                </a:cubicBezTo>
                <a:cubicBezTo>
                  <a:pt x="27" y="133"/>
                  <a:pt x="25" y="130"/>
                  <a:pt x="22" y="126"/>
                </a:cubicBezTo>
                <a:cubicBezTo>
                  <a:pt x="20" y="122"/>
                  <a:pt x="18" y="118"/>
                  <a:pt x="17" y="116"/>
                </a:cubicBezTo>
                <a:cubicBezTo>
                  <a:pt x="15" y="113"/>
                  <a:pt x="14" y="109"/>
                  <a:pt x="11" y="104"/>
                </a:cubicBezTo>
                <a:cubicBezTo>
                  <a:pt x="9" y="99"/>
                  <a:pt x="8" y="96"/>
                  <a:pt x="6" y="94"/>
                </a:cubicBezTo>
                <a:cubicBezTo>
                  <a:pt x="1" y="84"/>
                  <a:pt x="0" y="75"/>
                  <a:pt x="1" y="67"/>
                </a:cubicBezTo>
                <a:cubicBezTo>
                  <a:pt x="2" y="59"/>
                  <a:pt x="7" y="51"/>
                  <a:pt x="15" y="43"/>
                </a:cubicBezTo>
                <a:cubicBezTo>
                  <a:pt x="23" y="35"/>
                  <a:pt x="23" y="35"/>
                  <a:pt x="23" y="35"/>
                </a:cubicBezTo>
                <a:cubicBezTo>
                  <a:pt x="30" y="27"/>
                  <a:pt x="30" y="27"/>
                  <a:pt x="30" y="27"/>
                </a:cubicBezTo>
                <a:cubicBezTo>
                  <a:pt x="35" y="22"/>
                  <a:pt x="35" y="22"/>
                  <a:pt x="35" y="22"/>
                </a:cubicBezTo>
                <a:cubicBezTo>
                  <a:pt x="38" y="19"/>
                  <a:pt x="38" y="19"/>
                  <a:pt x="38" y="19"/>
                </a:cubicBezTo>
                <a:cubicBezTo>
                  <a:pt x="43" y="14"/>
                  <a:pt x="43" y="14"/>
                  <a:pt x="43" y="14"/>
                </a:cubicBezTo>
                <a:cubicBezTo>
                  <a:pt x="53" y="5"/>
                  <a:pt x="6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7" name="Google Shape;1477;p11"/>
          <p:cNvSpPr/>
          <p:nvPr/>
        </p:nvSpPr>
        <p:spPr>
          <a:xfrm>
            <a:off x="6612927" y="3610009"/>
            <a:ext cx="182602" cy="276112"/>
          </a:xfrm>
          <a:custGeom>
            <a:rect b="b" l="l" r="r" t="t"/>
            <a:pathLst>
              <a:path extrusionOk="0" h="143" w="95">
                <a:moveTo>
                  <a:pt x="59" y="9"/>
                </a:moveTo>
                <a:cubicBezTo>
                  <a:pt x="10" y="75"/>
                  <a:pt x="10" y="75"/>
                  <a:pt x="10" y="75"/>
                </a:cubicBezTo>
                <a:cubicBezTo>
                  <a:pt x="46" y="75"/>
                  <a:pt x="46" y="75"/>
                  <a:pt x="46" y="75"/>
                </a:cubicBezTo>
                <a:cubicBezTo>
                  <a:pt x="36" y="134"/>
                  <a:pt x="36" y="134"/>
                  <a:pt x="36" y="134"/>
                </a:cubicBezTo>
                <a:cubicBezTo>
                  <a:pt x="85" y="62"/>
                  <a:pt x="85" y="62"/>
                  <a:pt x="85" y="62"/>
                </a:cubicBezTo>
                <a:cubicBezTo>
                  <a:pt x="49" y="62"/>
                  <a:pt x="49" y="62"/>
                  <a:pt x="49" y="62"/>
                </a:cubicBezTo>
                <a:lnTo>
                  <a:pt x="59" y="9"/>
                </a:lnTo>
                <a:close/>
                <a:moveTo>
                  <a:pt x="58" y="0"/>
                </a:moveTo>
                <a:cubicBezTo>
                  <a:pt x="59" y="0"/>
                  <a:pt x="59" y="0"/>
                  <a:pt x="59" y="0"/>
                </a:cubicBezTo>
                <a:cubicBezTo>
                  <a:pt x="59" y="0"/>
                  <a:pt x="59" y="0"/>
                  <a:pt x="59" y="0"/>
                </a:cubicBezTo>
                <a:cubicBezTo>
                  <a:pt x="62" y="0"/>
                  <a:pt x="64" y="1"/>
                  <a:pt x="66" y="3"/>
                </a:cubicBezTo>
                <a:cubicBezTo>
                  <a:pt x="67" y="4"/>
                  <a:pt x="68" y="6"/>
                  <a:pt x="68" y="9"/>
                </a:cubicBezTo>
                <a:cubicBezTo>
                  <a:pt x="68" y="9"/>
                  <a:pt x="68" y="10"/>
                  <a:pt x="68" y="11"/>
                </a:cubicBezTo>
                <a:cubicBezTo>
                  <a:pt x="60" y="53"/>
                  <a:pt x="60" y="53"/>
                  <a:pt x="60" y="53"/>
                </a:cubicBezTo>
                <a:cubicBezTo>
                  <a:pt x="86" y="53"/>
                  <a:pt x="86" y="53"/>
                  <a:pt x="86" y="53"/>
                </a:cubicBezTo>
                <a:cubicBezTo>
                  <a:pt x="89" y="53"/>
                  <a:pt x="92" y="55"/>
                  <a:pt x="93" y="58"/>
                </a:cubicBezTo>
                <a:cubicBezTo>
                  <a:pt x="95" y="61"/>
                  <a:pt x="95" y="64"/>
                  <a:pt x="93" y="67"/>
                </a:cubicBezTo>
                <a:cubicBezTo>
                  <a:pt x="43" y="139"/>
                  <a:pt x="43" y="139"/>
                  <a:pt x="43" y="139"/>
                </a:cubicBezTo>
                <a:cubicBezTo>
                  <a:pt x="41" y="141"/>
                  <a:pt x="39" y="143"/>
                  <a:pt x="36" y="143"/>
                </a:cubicBezTo>
                <a:cubicBezTo>
                  <a:pt x="35" y="143"/>
                  <a:pt x="33" y="142"/>
                  <a:pt x="32" y="142"/>
                </a:cubicBezTo>
                <a:cubicBezTo>
                  <a:pt x="30" y="141"/>
                  <a:pt x="29" y="140"/>
                  <a:pt x="28" y="138"/>
                </a:cubicBezTo>
                <a:cubicBezTo>
                  <a:pt x="27" y="136"/>
                  <a:pt x="27" y="134"/>
                  <a:pt x="27" y="132"/>
                </a:cubicBezTo>
                <a:cubicBezTo>
                  <a:pt x="35" y="84"/>
                  <a:pt x="35" y="84"/>
                  <a:pt x="35" y="84"/>
                </a:cubicBezTo>
                <a:cubicBezTo>
                  <a:pt x="9" y="84"/>
                  <a:pt x="9" y="84"/>
                  <a:pt x="9" y="84"/>
                </a:cubicBezTo>
                <a:cubicBezTo>
                  <a:pt x="6" y="84"/>
                  <a:pt x="3" y="82"/>
                  <a:pt x="2" y="79"/>
                </a:cubicBezTo>
                <a:cubicBezTo>
                  <a:pt x="0" y="76"/>
                  <a:pt x="0" y="73"/>
                  <a:pt x="2" y="70"/>
                </a:cubicBezTo>
                <a:cubicBezTo>
                  <a:pt x="52" y="4"/>
                  <a:pt x="52" y="4"/>
                  <a:pt x="52" y="4"/>
                </a:cubicBezTo>
                <a:cubicBezTo>
                  <a:pt x="52" y="3"/>
                  <a:pt x="53" y="3"/>
                  <a:pt x="53" y="3"/>
                </a:cubicBezTo>
                <a:cubicBezTo>
                  <a:pt x="53" y="2"/>
                  <a:pt x="54" y="2"/>
                  <a:pt x="54" y="1"/>
                </a:cubicBezTo>
                <a:cubicBezTo>
                  <a:pt x="56" y="0"/>
                  <a:pt x="57"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8" name="Google Shape;1478;p11"/>
          <p:cNvSpPr/>
          <p:nvPr/>
        </p:nvSpPr>
        <p:spPr>
          <a:xfrm>
            <a:off x="6566785" y="3148677"/>
            <a:ext cx="274885" cy="259020"/>
          </a:xfrm>
          <a:custGeom>
            <a:rect b="b" l="l" r="r" t="t"/>
            <a:pathLst>
              <a:path extrusionOk="0" h="134" w="143">
                <a:moveTo>
                  <a:pt x="76" y="67"/>
                </a:moveTo>
                <a:cubicBezTo>
                  <a:pt x="76" y="125"/>
                  <a:pt x="76" y="125"/>
                  <a:pt x="76" y="125"/>
                </a:cubicBezTo>
                <a:cubicBezTo>
                  <a:pt x="125" y="125"/>
                  <a:pt x="125" y="125"/>
                  <a:pt x="125" y="125"/>
                </a:cubicBezTo>
                <a:cubicBezTo>
                  <a:pt x="125" y="67"/>
                  <a:pt x="125" y="67"/>
                  <a:pt x="125" y="67"/>
                </a:cubicBezTo>
                <a:lnTo>
                  <a:pt x="76" y="67"/>
                </a:lnTo>
                <a:close/>
                <a:moveTo>
                  <a:pt x="18" y="67"/>
                </a:moveTo>
                <a:cubicBezTo>
                  <a:pt x="18" y="125"/>
                  <a:pt x="18" y="125"/>
                  <a:pt x="18" y="125"/>
                </a:cubicBezTo>
                <a:cubicBezTo>
                  <a:pt x="67" y="125"/>
                  <a:pt x="67" y="125"/>
                  <a:pt x="67" y="125"/>
                </a:cubicBezTo>
                <a:cubicBezTo>
                  <a:pt x="67" y="67"/>
                  <a:pt x="67" y="67"/>
                  <a:pt x="67" y="67"/>
                </a:cubicBezTo>
                <a:lnTo>
                  <a:pt x="18" y="67"/>
                </a:lnTo>
                <a:close/>
                <a:moveTo>
                  <a:pt x="76" y="41"/>
                </a:moveTo>
                <a:cubicBezTo>
                  <a:pt x="76" y="58"/>
                  <a:pt x="76" y="58"/>
                  <a:pt x="76" y="58"/>
                </a:cubicBezTo>
                <a:cubicBezTo>
                  <a:pt x="134" y="58"/>
                  <a:pt x="134" y="58"/>
                  <a:pt x="134" y="58"/>
                </a:cubicBezTo>
                <a:cubicBezTo>
                  <a:pt x="134" y="41"/>
                  <a:pt x="134" y="41"/>
                  <a:pt x="134" y="41"/>
                </a:cubicBezTo>
                <a:lnTo>
                  <a:pt x="76" y="41"/>
                </a:lnTo>
                <a:close/>
                <a:moveTo>
                  <a:pt x="9" y="41"/>
                </a:moveTo>
                <a:cubicBezTo>
                  <a:pt x="9" y="58"/>
                  <a:pt x="9" y="58"/>
                  <a:pt x="9" y="58"/>
                </a:cubicBezTo>
                <a:cubicBezTo>
                  <a:pt x="67" y="58"/>
                  <a:pt x="67" y="58"/>
                  <a:pt x="67" y="58"/>
                </a:cubicBezTo>
                <a:cubicBezTo>
                  <a:pt x="67" y="41"/>
                  <a:pt x="67" y="41"/>
                  <a:pt x="67" y="41"/>
                </a:cubicBezTo>
                <a:lnTo>
                  <a:pt x="9" y="41"/>
                </a:lnTo>
                <a:close/>
                <a:moveTo>
                  <a:pt x="108" y="9"/>
                </a:moveTo>
                <a:cubicBezTo>
                  <a:pt x="99" y="9"/>
                  <a:pt x="90" y="17"/>
                  <a:pt x="80" y="32"/>
                </a:cubicBezTo>
                <a:cubicBezTo>
                  <a:pt x="95" y="32"/>
                  <a:pt x="95" y="32"/>
                  <a:pt x="95" y="32"/>
                </a:cubicBezTo>
                <a:cubicBezTo>
                  <a:pt x="101" y="32"/>
                  <a:pt x="106" y="30"/>
                  <a:pt x="110" y="28"/>
                </a:cubicBezTo>
                <a:cubicBezTo>
                  <a:pt x="114" y="25"/>
                  <a:pt x="117" y="21"/>
                  <a:pt x="117" y="17"/>
                </a:cubicBezTo>
                <a:cubicBezTo>
                  <a:pt x="117" y="12"/>
                  <a:pt x="114" y="9"/>
                  <a:pt x="108" y="9"/>
                </a:cubicBezTo>
                <a:close/>
                <a:moveTo>
                  <a:pt x="35" y="9"/>
                </a:moveTo>
                <a:cubicBezTo>
                  <a:pt x="30" y="9"/>
                  <a:pt x="27" y="12"/>
                  <a:pt x="27" y="16"/>
                </a:cubicBezTo>
                <a:cubicBezTo>
                  <a:pt x="27" y="21"/>
                  <a:pt x="29" y="25"/>
                  <a:pt x="34" y="27"/>
                </a:cubicBezTo>
                <a:cubicBezTo>
                  <a:pt x="38" y="30"/>
                  <a:pt x="43" y="32"/>
                  <a:pt x="49" y="32"/>
                </a:cubicBezTo>
                <a:cubicBezTo>
                  <a:pt x="64" y="32"/>
                  <a:pt x="64" y="32"/>
                  <a:pt x="64" y="32"/>
                </a:cubicBezTo>
                <a:cubicBezTo>
                  <a:pt x="60" y="26"/>
                  <a:pt x="55" y="21"/>
                  <a:pt x="50" y="16"/>
                </a:cubicBezTo>
                <a:cubicBezTo>
                  <a:pt x="45" y="12"/>
                  <a:pt x="40" y="9"/>
                  <a:pt x="35" y="9"/>
                </a:cubicBezTo>
                <a:close/>
                <a:moveTo>
                  <a:pt x="35" y="0"/>
                </a:moveTo>
                <a:cubicBezTo>
                  <a:pt x="42" y="0"/>
                  <a:pt x="49" y="3"/>
                  <a:pt x="55" y="9"/>
                </a:cubicBezTo>
                <a:cubicBezTo>
                  <a:pt x="62" y="14"/>
                  <a:pt x="67" y="21"/>
                  <a:pt x="72" y="27"/>
                </a:cubicBezTo>
                <a:cubicBezTo>
                  <a:pt x="84" y="9"/>
                  <a:pt x="96" y="0"/>
                  <a:pt x="108" y="0"/>
                </a:cubicBezTo>
                <a:cubicBezTo>
                  <a:pt x="114" y="0"/>
                  <a:pt x="118" y="2"/>
                  <a:pt x="121" y="5"/>
                </a:cubicBezTo>
                <a:cubicBezTo>
                  <a:pt x="124" y="8"/>
                  <a:pt x="125" y="12"/>
                  <a:pt x="125" y="17"/>
                </a:cubicBezTo>
                <a:cubicBezTo>
                  <a:pt x="125" y="22"/>
                  <a:pt x="123" y="27"/>
                  <a:pt x="119" y="32"/>
                </a:cubicBezTo>
                <a:cubicBezTo>
                  <a:pt x="134" y="32"/>
                  <a:pt x="134" y="32"/>
                  <a:pt x="134" y="32"/>
                </a:cubicBezTo>
                <a:cubicBezTo>
                  <a:pt x="137" y="32"/>
                  <a:pt x="139" y="33"/>
                  <a:pt x="140" y="34"/>
                </a:cubicBezTo>
                <a:cubicBezTo>
                  <a:pt x="142" y="36"/>
                  <a:pt x="143" y="38"/>
                  <a:pt x="143" y="41"/>
                </a:cubicBezTo>
                <a:cubicBezTo>
                  <a:pt x="143" y="67"/>
                  <a:pt x="143" y="67"/>
                  <a:pt x="143" y="67"/>
                </a:cubicBezTo>
                <a:cubicBezTo>
                  <a:pt x="134" y="67"/>
                  <a:pt x="134" y="67"/>
                  <a:pt x="134" y="67"/>
                </a:cubicBezTo>
                <a:cubicBezTo>
                  <a:pt x="134" y="125"/>
                  <a:pt x="134" y="125"/>
                  <a:pt x="134" y="125"/>
                </a:cubicBezTo>
                <a:cubicBezTo>
                  <a:pt x="134" y="128"/>
                  <a:pt x="133" y="130"/>
                  <a:pt x="131" y="132"/>
                </a:cubicBezTo>
                <a:cubicBezTo>
                  <a:pt x="130" y="134"/>
                  <a:pt x="128" y="134"/>
                  <a:pt x="125" y="134"/>
                </a:cubicBezTo>
                <a:cubicBezTo>
                  <a:pt x="18" y="134"/>
                  <a:pt x="18" y="134"/>
                  <a:pt x="18" y="134"/>
                </a:cubicBezTo>
                <a:cubicBezTo>
                  <a:pt x="16" y="134"/>
                  <a:pt x="14" y="134"/>
                  <a:pt x="12" y="132"/>
                </a:cubicBezTo>
                <a:cubicBezTo>
                  <a:pt x="10" y="130"/>
                  <a:pt x="9" y="128"/>
                  <a:pt x="9" y="125"/>
                </a:cubicBezTo>
                <a:cubicBezTo>
                  <a:pt x="9" y="67"/>
                  <a:pt x="9" y="67"/>
                  <a:pt x="9" y="67"/>
                </a:cubicBezTo>
                <a:cubicBezTo>
                  <a:pt x="0" y="67"/>
                  <a:pt x="0" y="67"/>
                  <a:pt x="0" y="67"/>
                </a:cubicBezTo>
                <a:cubicBezTo>
                  <a:pt x="0" y="41"/>
                  <a:pt x="0" y="41"/>
                  <a:pt x="0" y="41"/>
                </a:cubicBezTo>
                <a:cubicBezTo>
                  <a:pt x="0" y="38"/>
                  <a:pt x="1" y="36"/>
                  <a:pt x="3" y="34"/>
                </a:cubicBezTo>
                <a:cubicBezTo>
                  <a:pt x="5" y="33"/>
                  <a:pt x="7" y="32"/>
                  <a:pt x="9" y="32"/>
                </a:cubicBezTo>
                <a:cubicBezTo>
                  <a:pt x="25" y="32"/>
                  <a:pt x="25" y="32"/>
                  <a:pt x="25" y="32"/>
                </a:cubicBezTo>
                <a:cubicBezTo>
                  <a:pt x="20" y="27"/>
                  <a:pt x="18" y="22"/>
                  <a:pt x="18" y="17"/>
                </a:cubicBezTo>
                <a:cubicBezTo>
                  <a:pt x="18" y="12"/>
                  <a:pt x="19" y="8"/>
                  <a:pt x="22" y="5"/>
                </a:cubicBezTo>
                <a:cubicBezTo>
                  <a:pt x="25" y="2"/>
                  <a:pt x="29" y="0"/>
                  <a:pt x="35"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79" name="Google Shape;1479;p11"/>
          <p:cNvSpPr/>
          <p:nvPr/>
        </p:nvSpPr>
        <p:spPr>
          <a:xfrm>
            <a:off x="6566785" y="2606614"/>
            <a:ext cx="274885" cy="278085"/>
          </a:xfrm>
          <a:custGeom>
            <a:rect b="b" l="l" r="r" t="t"/>
            <a:pathLst>
              <a:path extrusionOk="0" h="144" w="143">
                <a:moveTo>
                  <a:pt x="117" y="9"/>
                </a:moveTo>
                <a:cubicBezTo>
                  <a:pt x="99" y="10"/>
                  <a:pt x="77" y="24"/>
                  <a:pt x="51" y="51"/>
                </a:cubicBezTo>
                <a:cubicBezTo>
                  <a:pt x="24" y="78"/>
                  <a:pt x="10" y="100"/>
                  <a:pt x="9" y="117"/>
                </a:cubicBezTo>
                <a:cubicBezTo>
                  <a:pt x="10" y="118"/>
                  <a:pt x="12" y="121"/>
                  <a:pt x="15" y="124"/>
                </a:cubicBezTo>
                <a:cubicBezTo>
                  <a:pt x="19" y="128"/>
                  <a:pt x="22" y="131"/>
                  <a:pt x="26" y="134"/>
                </a:cubicBezTo>
                <a:cubicBezTo>
                  <a:pt x="27" y="134"/>
                  <a:pt x="28" y="134"/>
                  <a:pt x="28" y="134"/>
                </a:cubicBezTo>
                <a:cubicBezTo>
                  <a:pt x="36" y="123"/>
                  <a:pt x="42" y="114"/>
                  <a:pt x="47" y="106"/>
                </a:cubicBezTo>
                <a:cubicBezTo>
                  <a:pt x="47" y="106"/>
                  <a:pt x="47" y="105"/>
                  <a:pt x="46" y="104"/>
                </a:cubicBezTo>
                <a:cubicBezTo>
                  <a:pt x="45" y="102"/>
                  <a:pt x="43" y="98"/>
                  <a:pt x="39" y="91"/>
                </a:cubicBezTo>
                <a:cubicBezTo>
                  <a:pt x="36" y="86"/>
                  <a:pt x="36" y="86"/>
                  <a:pt x="36" y="86"/>
                </a:cubicBezTo>
                <a:cubicBezTo>
                  <a:pt x="39" y="81"/>
                  <a:pt x="39" y="81"/>
                  <a:pt x="39" y="81"/>
                </a:cubicBezTo>
                <a:cubicBezTo>
                  <a:pt x="44" y="75"/>
                  <a:pt x="50" y="68"/>
                  <a:pt x="59" y="59"/>
                </a:cubicBezTo>
                <a:cubicBezTo>
                  <a:pt x="68" y="50"/>
                  <a:pt x="75" y="44"/>
                  <a:pt x="82" y="40"/>
                </a:cubicBezTo>
                <a:cubicBezTo>
                  <a:pt x="86" y="36"/>
                  <a:pt x="86" y="36"/>
                  <a:pt x="86" y="36"/>
                </a:cubicBezTo>
                <a:cubicBezTo>
                  <a:pt x="91" y="39"/>
                  <a:pt x="91" y="39"/>
                  <a:pt x="91" y="39"/>
                </a:cubicBezTo>
                <a:cubicBezTo>
                  <a:pt x="98" y="43"/>
                  <a:pt x="102" y="45"/>
                  <a:pt x="104" y="46"/>
                </a:cubicBezTo>
                <a:cubicBezTo>
                  <a:pt x="105" y="47"/>
                  <a:pt x="106" y="47"/>
                  <a:pt x="106" y="47"/>
                </a:cubicBezTo>
                <a:cubicBezTo>
                  <a:pt x="117" y="40"/>
                  <a:pt x="126" y="34"/>
                  <a:pt x="134" y="28"/>
                </a:cubicBezTo>
                <a:cubicBezTo>
                  <a:pt x="134" y="28"/>
                  <a:pt x="134" y="28"/>
                  <a:pt x="134" y="28"/>
                </a:cubicBezTo>
                <a:cubicBezTo>
                  <a:pt x="134" y="27"/>
                  <a:pt x="134" y="27"/>
                  <a:pt x="134" y="26"/>
                </a:cubicBezTo>
                <a:cubicBezTo>
                  <a:pt x="131" y="22"/>
                  <a:pt x="128" y="19"/>
                  <a:pt x="124" y="15"/>
                </a:cubicBezTo>
                <a:cubicBezTo>
                  <a:pt x="121" y="12"/>
                  <a:pt x="118" y="10"/>
                  <a:pt x="117" y="9"/>
                </a:cubicBezTo>
                <a:close/>
                <a:moveTo>
                  <a:pt x="117" y="0"/>
                </a:moveTo>
                <a:cubicBezTo>
                  <a:pt x="120" y="0"/>
                  <a:pt x="123" y="2"/>
                  <a:pt x="127" y="6"/>
                </a:cubicBezTo>
                <a:cubicBezTo>
                  <a:pt x="131" y="9"/>
                  <a:pt x="134" y="13"/>
                  <a:pt x="136" y="15"/>
                </a:cubicBezTo>
                <a:cubicBezTo>
                  <a:pt x="138" y="17"/>
                  <a:pt x="140" y="19"/>
                  <a:pt x="141" y="21"/>
                </a:cubicBezTo>
                <a:cubicBezTo>
                  <a:pt x="142" y="23"/>
                  <a:pt x="143" y="25"/>
                  <a:pt x="143" y="28"/>
                </a:cubicBezTo>
                <a:cubicBezTo>
                  <a:pt x="143" y="31"/>
                  <a:pt x="142" y="34"/>
                  <a:pt x="140" y="35"/>
                </a:cubicBezTo>
                <a:cubicBezTo>
                  <a:pt x="132" y="41"/>
                  <a:pt x="123" y="47"/>
                  <a:pt x="111" y="55"/>
                </a:cubicBezTo>
                <a:cubicBezTo>
                  <a:pt x="108" y="57"/>
                  <a:pt x="104" y="56"/>
                  <a:pt x="99" y="54"/>
                </a:cubicBezTo>
                <a:cubicBezTo>
                  <a:pt x="98" y="53"/>
                  <a:pt x="93" y="51"/>
                  <a:pt x="87" y="47"/>
                </a:cubicBezTo>
                <a:cubicBezTo>
                  <a:pt x="81" y="51"/>
                  <a:pt x="74" y="57"/>
                  <a:pt x="65" y="66"/>
                </a:cubicBezTo>
                <a:cubicBezTo>
                  <a:pt x="57" y="74"/>
                  <a:pt x="51" y="81"/>
                  <a:pt x="47" y="87"/>
                </a:cubicBezTo>
                <a:cubicBezTo>
                  <a:pt x="51" y="93"/>
                  <a:pt x="53" y="97"/>
                  <a:pt x="54" y="99"/>
                </a:cubicBezTo>
                <a:cubicBezTo>
                  <a:pt x="55" y="102"/>
                  <a:pt x="56" y="104"/>
                  <a:pt x="56" y="106"/>
                </a:cubicBezTo>
                <a:cubicBezTo>
                  <a:pt x="56" y="108"/>
                  <a:pt x="55" y="110"/>
                  <a:pt x="55" y="111"/>
                </a:cubicBezTo>
                <a:cubicBezTo>
                  <a:pt x="49" y="119"/>
                  <a:pt x="43" y="129"/>
                  <a:pt x="35" y="140"/>
                </a:cubicBezTo>
                <a:cubicBezTo>
                  <a:pt x="34" y="142"/>
                  <a:pt x="32" y="143"/>
                  <a:pt x="29" y="143"/>
                </a:cubicBezTo>
                <a:cubicBezTo>
                  <a:pt x="27" y="144"/>
                  <a:pt x="24" y="143"/>
                  <a:pt x="21" y="141"/>
                </a:cubicBezTo>
                <a:cubicBezTo>
                  <a:pt x="20" y="140"/>
                  <a:pt x="18" y="138"/>
                  <a:pt x="15" y="136"/>
                </a:cubicBezTo>
                <a:cubicBezTo>
                  <a:pt x="13" y="134"/>
                  <a:pt x="10" y="131"/>
                  <a:pt x="6" y="127"/>
                </a:cubicBezTo>
                <a:cubicBezTo>
                  <a:pt x="2" y="123"/>
                  <a:pt x="0" y="120"/>
                  <a:pt x="0" y="117"/>
                </a:cubicBezTo>
                <a:cubicBezTo>
                  <a:pt x="0" y="117"/>
                  <a:pt x="0" y="117"/>
                  <a:pt x="0" y="117"/>
                </a:cubicBezTo>
                <a:cubicBezTo>
                  <a:pt x="1" y="97"/>
                  <a:pt x="16" y="73"/>
                  <a:pt x="44" y="44"/>
                </a:cubicBezTo>
                <a:cubicBezTo>
                  <a:pt x="73" y="15"/>
                  <a:pt x="97" y="1"/>
                  <a:pt x="11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0" name="Google Shape;1480;p11"/>
          <p:cNvSpPr/>
          <p:nvPr/>
        </p:nvSpPr>
        <p:spPr>
          <a:xfrm>
            <a:off x="5086127" y="4129453"/>
            <a:ext cx="274885" cy="239298"/>
          </a:xfrm>
          <a:custGeom>
            <a:rect b="b" l="l" r="r" t="t"/>
            <a:pathLst>
              <a:path extrusionOk="0" h="124" w="143">
                <a:moveTo>
                  <a:pt x="71" y="60"/>
                </a:moveTo>
                <a:cubicBezTo>
                  <a:pt x="72" y="60"/>
                  <a:pt x="73" y="61"/>
                  <a:pt x="74" y="61"/>
                </a:cubicBezTo>
                <a:cubicBezTo>
                  <a:pt x="75" y="63"/>
                  <a:pt x="75" y="63"/>
                  <a:pt x="75" y="63"/>
                </a:cubicBezTo>
                <a:cubicBezTo>
                  <a:pt x="91" y="81"/>
                  <a:pt x="91" y="81"/>
                  <a:pt x="91" y="81"/>
                </a:cubicBezTo>
                <a:cubicBezTo>
                  <a:pt x="93" y="82"/>
                  <a:pt x="93" y="84"/>
                  <a:pt x="91" y="85"/>
                </a:cubicBezTo>
                <a:cubicBezTo>
                  <a:pt x="90" y="86"/>
                  <a:pt x="90" y="86"/>
                  <a:pt x="90" y="86"/>
                </a:cubicBezTo>
                <a:cubicBezTo>
                  <a:pt x="89" y="88"/>
                  <a:pt x="87" y="88"/>
                  <a:pt x="86" y="86"/>
                </a:cubicBezTo>
                <a:cubicBezTo>
                  <a:pt x="76" y="75"/>
                  <a:pt x="76" y="75"/>
                  <a:pt x="76" y="75"/>
                </a:cubicBezTo>
                <a:cubicBezTo>
                  <a:pt x="76" y="120"/>
                  <a:pt x="76" y="120"/>
                  <a:pt x="76" y="120"/>
                </a:cubicBezTo>
                <a:cubicBezTo>
                  <a:pt x="76" y="121"/>
                  <a:pt x="75" y="122"/>
                  <a:pt x="74" y="123"/>
                </a:cubicBezTo>
                <a:cubicBezTo>
                  <a:pt x="73" y="124"/>
                  <a:pt x="72" y="124"/>
                  <a:pt x="71" y="124"/>
                </a:cubicBezTo>
                <a:cubicBezTo>
                  <a:pt x="70" y="124"/>
                  <a:pt x="69" y="124"/>
                  <a:pt x="68" y="123"/>
                </a:cubicBezTo>
                <a:cubicBezTo>
                  <a:pt x="67" y="122"/>
                  <a:pt x="67" y="121"/>
                  <a:pt x="67" y="120"/>
                </a:cubicBezTo>
                <a:cubicBezTo>
                  <a:pt x="67" y="75"/>
                  <a:pt x="67" y="75"/>
                  <a:pt x="67" y="75"/>
                </a:cubicBezTo>
                <a:cubicBezTo>
                  <a:pt x="57" y="85"/>
                  <a:pt x="57" y="85"/>
                  <a:pt x="57" y="85"/>
                </a:cubicBezTo>
                <a:cubicBezTo>
                  <a:pt x="56" y="87"/>
                  <a:pt x="54" y="87"/>
                  <a:pt x="53" y="86"/>
                </a:cubicBezTo>
                <a:cubicBezTo>
                  <a:pt x="52" y="85"/>
                  <a:pt x="52" y="85"/>
                  <a:pt x="52" y="85"/>
                </a:cubicBezTo>
                <a:cubicBezTo>
                  <a:pt x="50" y="84"/>
                  <a:pt x="50" y="82"/>
                  <a:pt x="52" y="80"/>
                </a:cubicBezTo>
                <a:cubicBezTo>
                  <a:pt x="68" y="63"/>
                  <a:pt x="68" y="63"/>
                  <a:pt x="68" y="63"/>
                </a:cubicBezTo>
                <a:cubicBezTo>
                  <a:pt x="69" y="61"/>
                  <a:pt x="69" y="61"/>
                  <a:pt x="69" y="61"/>
                </a:cubicBezTo>
                <a:cubicBezTo>
                  <a:pt x="70" y="61"/>
                  <a:pt x="70" y="60"/>
                  <a:pt x="71" y="60"/>
                </a:cubicBezTo>
                <a:close/>
                <a:moveTo>
                  <a:pt x="67" y="0"/>
                </a:moveTo>
                <a:cubicBezTo>
                  <a:pt x="76" y="0"/>
                  <a:pt x="85" y="2"/>
                  <a:pt x="91" y="7"/>
                </a:cubicBezTo>
                <a:cubicBezTo>
                  <a:pt x="98" y="12"/>
                  <a:pt x="103" y="18"/>
                  <a:pt x="106" y="27"/>
                </a:cubicBezTo>
                <a:cubicBezTo>
                  <a:pt x="117" y="28"/>
                  <a:pt x="125" y="32"/>
                  <a:pt x="132" y="40"/>
                </a:cubicBezTo>
                <a:cubicBezTo>
                  <a:pt x="139" y="47"/>
                  <a:pt x="143" y="56"/>
                  <a:pt x="143" y="66"/>
                </a:cubicBezTo>
                <a:cubicBezTo>
                  <a:pt x="143" y="77"/>
                  <a:pt x="140" y="86"/>
                  <a:pt x="134" y="94"/>
                </a:cubicBezTo>
                <a:cubicBezTo>
                  <a:pt x="127" y="103"/>
                  <a:pt x="119" y="107"/>
                  <a:pt x="109" y="107"/>
                </a:cubicBezTo>
                <a:cubicBezTo>
                  <a:pt x="99" y="107"/>
                  <a:pt x="99" y="107"/>
                  <a:pt x="99" y="107"/>
                </a:cubicBezTo>
                <a:cubicBezTo>
                  <a:pt x="97" y="107"/>
                  <a:pt x="96" y="107"/>
                  <a:pt x="95" y="106"/>
                </a:cubicBezTo>
                <a:cubicBezTo>
                  <a:pt x="95" y="105"/>
                  <a:pt x="94" y="104"/>
                  <a:pt x="94" y="103"/>
                </a:cubicBezTo>
                <a:cubicBezTo>
                  <a:pt x="94" y="102"/>
                  <a:pt x="95" y="101"/>
                  <a:pt x="95" y="100"/>
                </a:cubicBezTo>
                <a:cubicBezTo>
                  <a:pt x="96" y="99"/>
                  <a:pt x="97" y="98"/>
                  <a:pt x="99" y="98"/>
                </a:cubicBezTo>
                <a:cubicBezTo>
                  <a:pt x="109" y="98"/>
                  <a:pt x="109" y="98"/>
                  <a:pt x="109" y="98"/>
                </a:cubicBezTo>
                <a:cubicBezTo>
                  <a:pt x="116" y="98"/>
                  <a:pt x="122" y="95"/>
                  <a:pt x="127" y="88"/>
                </a:cubicBezTo>
                <a:cubicBezTo>
                  <a:pt x="132" y="82"/>
                  <a:pt x="134" y="74"/>
                  <a:pt x="134" y="66"/>
                </a:cubicBezTo>
                <a:cubicBezTo>
                  <a:pt x="134" y="58"/>
                  <a:pt x="131" y="51"/>
                  <a:pt x="125" y="45"/>
                </a:cubicBezTo>
                <a:cubicBezTo>
                  <a:pt x="119" y="39"/>
                  <a:pt x="111" y="36"/>
                  <a:pt x="103" y="36"/>
                </a:cubicBezTo>
                <a:cubicBezTo>
                  <a:pt x="100" y="36"/>
                  <a:pt x="100" y="36"/>
                  <a:pt x="100" y="36"/>
                </a:cubicBezTo>
                <a:cubicBezTo>
                  <a:pt x="99" y="33"/>
                  <a:pt x="99" y="33"/>
                  <a:pt x="99" y="33"/>
                </a:cubicBezTo>
                <a:cubicBezTo>
                  <a:pt x="94" y="17"/>
                  <a:pt x="83" y="9"/>
                  <a:pt x="67" y="9"/>
                </a:cubicBezTo>
                <a:cubicBezTo>
                  <a:pt x="56" y="9"/>
                  <a:pt x="47" y="12"/>
                  <a:pt x="40" y="20"/>
                </a:cubicBezTo>
                <a:cubicBezTo>
                  <a:pt x="33" y="27"/>
                  <a:pt x="30" y="36"/>
                  <a:pt x="30" y="47"/>
                </a:cubicBezTo>
                <a:cubicBezTo>
                  <a:pt x="31" y="51"/>
                  <a:pt x="31" y="51"/>
                  <a:pt x="31" y="51"/>
                </a:cubicBezTo>
                <a:cubicBezTo>
                  <a:pt x="26" y="52"/>
                  <a:pt x="26" y="52"/>
                  <a:pt x="26" y="52"/>
                </a:cubicBezTo>
                <a:cubicBezTo>
                  <a:pt x="21" y="53"/>
                  <a:pt x="17" y="55"/>
                  <a:pt x="14" y="60"/>
                </a:cubicBezTo>
                <a:cubicBezTo>
                  <a:pt x="10" y="64"/>
                  <a:pt x="9" y="69"/>
                  <a:pt x="9" y="75"/>
                </a:cubicBezTo>
                <a:cubicBezTo>
                  <a:pt x="9" y="81"/>
                  <a:pt x="11" y="87"/>
                  <a:pt x="15" y="91"/>
                </a:cubicBezTo>
                <a:cubicBezTo>
                  <a:pt x="19" y="96"/>
                  <a:pt x="24" y="98"/>
                  <a:pt x="30" y="98"/>
                </a:cubicBezTo>
                <a:cubicBezTo>
                  <a:pt x="43" y="98"/>
                  <a:pt x="43" y="98"/>
                  <a:pt x="43" y="98"/>
                </a:cubicBezTo>
                <a:cubicBezTo>
                  <a:pt x="44" y="98"/>
                  <a:pt x="45" y="99"/>
                  <a:pt x="46" y="100"/>
                </a:cubicBezTo>
                <a:cubicBezTo>
                  <a:pt x="47" y="101"/>
                  <a:pt x="47" y="102"/>
                  <a:pt x="47" y="103"/>
                </a:cubicBezTo>
                <a:cubicBezTo>
                  <a:pt x="47" y="104"/>
                  <a:pt x="47" y="105"/>
                  <a:pt x="46" y="106"/>
                </a:cubicBezTo>
                <a:cubicBezTo>
                  <a:pt x="45" y="107"/>
                  <a:pt x="44" y="107"/>
                  <a:pt x="43" y="107"/>
                </a:cubicBezTo>
                <a:cubicBezTo>
                  <a:pt x="30" y="107"/>
                  <a:pt x="30" y="107"/>
                  <a:pt x="30" y="107"/>
                </a:cubicBezTo>
                <a:cubicBezTo>
                  <a:pt x="22" y="107"/>
                  <a:pt x="15" y="104"/>
                  <a:pt x="9" y="98"/>
                </a:cubicBezTo>
                <a:cubicBezTo>
                  <a:pt x="3" y="91"/>
                  <a:pt x="0" y="84"/>
                  <a:pt x="0" y="75"/>
                </a:cubicBezTo>
                <a:cubicBezTo>
                  <a:pt x="0" y="68"/>
                  <a:pt x="2" y="61"/>
                  <a:pt x="6" y="56"/>
                </a:cubicBezTo>
                <a:cubicBezTo>
                  <a:pt x="10" y="50"/>
                  <a:pt x="15" y="46"/>
                  <a:pt x="21" y="44"/>
                </a:cubicBezTo>
                <a:cubicBezTo>
                  <a:pt x="22" y="31"/>
                  <a:pt x="27" y="21"/>
                  <a:pt x="35" y="12"/>
                </a:cubicBezTo>
                <a:cubicBezTo>
                  <a:pt x="43" y="4"/>
                  <a:pt x="54" y="0"/>
                  <a:pt x="6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1" name="Google Shape;1481;p11"/>
          <p:cNvSpPr/>
          <p:nvPr/>
        </p:nvSpPr>
        <p:spPr>
          <a:xfrm>
            <a:off x="5598182" y="4122550"/>
            <a:ext cx="251978" cy="253103"/>
          </a:xfrm>
          <a:custGeom>
            <a:rect b="b" l="l" r="r" t="t"/>
            <a:pathLst>
              <a:path extrusionOk="0" h="131" w="131">
                <a:moveTo>
                  <a:pt x="130" y="70"/>
                </a:moveTo>
                <a:cubicBezTo>
                  <a:pt x="129" y="87"/>
                  <a:pt x="121" y="102"/>
                  <a:pt x="108" y="114"/>
                </a:cubicBezTo>
                <a:cubicBezTo>
                  <a:pt x="95" y="126"/>
                  <a:pt x="79" y="131"/>
                  <a:pt x="61" y="130"/>
                </a:cubicBezTo>
                <a:cubicBezTo>
                  <a:pt x="43" y="129"/>
                  <a:pt x="28" y="121"/>
                  <a:pt x="17" y="108"/>
                </a:cubicBezTo>
                <a:cubicBezTo>
                  <a:pt x="6" y="95"/>
                  <a:pt x="0" y="81"/>
                  <a:pt x="1" y="64"/>
                </a:cubicBezTo>
                <a:cubicBezTo>
                  <a:pt x="1" y="47"/>
                  <a:pt x="7" y="33"/>
                  <a:pt x="18" y="21"/>
                </a:cubicBezTo>
                <a:cubicBezTo>
                  <a:pt x="5" y="24"/>
                  <a:pt x="5" y="24"/>
                  <a:pt x="5" y="24"/>
                </a:cubicBezTo>
                <a:cubicBezTo>
                  <a:pt x="2" y="25"/>
                  <a:pt x="1" y="24"/>
                  <a:pt x="1" y="22"/>
                </a:cubicBezTo>
                <a:cubicBezTo>
                  <a:pt x="0" y="21"/>
                  <a:pt x="0" y="21"/>
                  <a:pt x="0" y="21"/>
                </a:cubicBezTo>
                <a:cubicBezTo>
                  <a:pt x="0" y="19"/>
                  <a:pt x="1" y="17"/>
                  <a:pt x="3" y="17"/>
                </a:cubicBezTo>
                <a:cubicBezTo>
                  <a:pt x="26" y="11"/>
                  <a:pt x="26" y="11"/>
                  <a:pt x="26" y="11"/>
                </a:cubicBezTo>
                <a:cubicBezTo>
                  <a:pt x="26" y="11"/>
                  <a:pt x="26" y="11"/>
                  <a:pt x="26" y="11"/>
                </a:cubicBezTo>
                <a:cubicBezTo>
                  <a:pt x="28" y="11"/>
                  <a:pt x="28" y="11"/>
                  <a:pt x="28" y="11"/>
                </a:cubicBezTo>
                <a:cubicBezTo>
                  <a:pt x="29" y="10"/>
                  <a:pt x="29" y="11"/>
                  <a:pt x="30" y="11"/>
                </a:cubicBezTo>
                <a:cubicBezTo>
                  <a:pt x="31" y="11"/>
                  <a:pt x="31" y="12"/>
                  <a:pt x="32" y="13"/>
                </a:cubicBezTo>
                <a:cubicBezTo>
                  <a:pt x="32" y="15"/>
                  <a:pt x="32" y="15"/>
                  <a:pt x="32" y="15"/>
                </a:cubicBezTo>
                <a:cubicBezTo>
                  <a:pt x="32" y="15"/>
                  <a:pt x="32" y="15"/>
                  <a:pt x="32" y="15"/>
                </a:cubicBezTo>
                <a:cubicBezTo>
                  <a:pt x="36" y="39"/>
                  <a:pt x="36" y="39"/>
                  <a:pt x="36" y="39"/>
                </a:cubicBezTo>
                <a:cubicBezTo>
                  <a:pt x="36" y="41"/>
                  <a:pt x="35" y="43"/>
                  <a:pt x="33" y="43"/>
                </a:cubicBezTo>
                <a:cubicBezTo>
                  <a:pt x="31" y="43"/>
                  <a:pt x="31" y="43"/>
                  <a:pt x="31" y="43"/>
                </a:cubicBezTo>
                <a:cubicBezTo>
                  <a:pt x="30" y="43"/>
                  <a:pt x="28" y="43"/>
                  <a:pt x="28" y="40"/>
                </a:cubicBezTo>
                <a:cubicBezTo>
                  <a:pt x="26" y="26"/>
                  <a:pt x="26" y="26"/>
                  <a:pt x="26" y="26"/>
                </a:cubicBezTo>
                <a:cubicBezTo>
                  <a:pt x="26" y="26"/>
                  <a:pt x="26" y="26"/>
                  <a:pt x="26" y="26"/>
                </a:cubicBezTo>
                <a:cubicBezTo>
                  <a:pt x="16" y="36"/>
                  <a:pt x="10" y="49"/>
                  <a:pt x="10" y="64"/>
                </a:cubicBezTo>
                <a:cubicBezTo>
                  <a:pt x="9" y="78"/>
                  <a:pt x="14" y="91"/>
                  <a:pt x="23" y="102"/>
                </a:cubicBezTo>
                <a:cubicBezTo>
                  <a:pt x="33" y="114"/>
                  <a:pt x="46" y="120"/>
                  <a:pt x="62" y="121"/>
                </a:cubicBezTo>
                <a:cubicBezTo>
                  <a:pt x="77" y="122"/>
                  <a:pt x="90" y="118"/>
                  <a:pt x="102" y="107"/>
                </a:cubicBezTo>
                <a:cubicBezTo>
                  <a:pt x="113" y="97"/>
                  <a:pt x="120" y="84"/>
                  <a:pt x="121" y="69"/>
                </a:cubicBezTo>
                <a:cubicBezTo>
                  <a:pt x="122" y="54"/>
                  <a:pt x="117" y="40"/>
                  <a:pt x="107" y="29"/>
                </a:cubicBezTo>
                <a:cubicBezTo>
                  <a:pt x="101" y="22"/>
                  <a:pt x="95" y="17"/>
                  <a:pt x="87" y="14"/>
                </a:cubicBezTo>
                <a:cubicBezTo>
                  <a:pt x="78" y="10"/>
                  <a:pt x="70" y="9"/>
                  <a:pt x="61" y="10"/>
                </a:cubicBezTo>
                <a:cubicBezTo>
                  <a:pt x="58" y="10"/>
                  <a:pt x="56" y="9"/>
                  <a:pt x="56" y="6"/>
                </a:cubicBezTo>
                <a:cubicBezTo>
                  <a:pt x="56" y="3"/>
                  <a:pt x="58" y="1"/>
                  <a:pt x="60" y="1"/>
                </a:cubicBezTo>
                <a:cubicBezTo>
                  <a:pt x="71" y="0"/>
                  <a:pt x="81" y="2"/>
                  <a:pt x="90" y="5"/>
                </a:cubicBezTo>
                <a:cubicBezTo>
                  <a:pt x="99" y="9"/>
                  <a:pt x="107" y="15"/>
                  <a:pt x="114" y="23"/>
                </a:cubicBezTo>
                <a:cubicBezTo>
                  <a:pt x="126" y="36"/>
                  <a:pt x="131" y="52"/>
                  <a:pt x="130" y="70"/>
                </a:cubicBezTo>
                <a:close/>
                <a:moveTo>
                  <a:pt x="64" y="22"/>
                </a:moveTo>
                <a:cubicBezTo>
                  <a:pt x="63" y="21"/>
                  <a:pt x="62" y="21"/>
                  <a:pt x="61" y="21"/>
                </a:cubicBezTo>
                <a:cubicBezTo>
                  <a:pt x="60" y="21"/>
                  <a:pt x="59" y="21"/>
                  <a:pt x="58" y="22"/>
                </a:cubicBezTo>
                <a:cubicBezTo>
                  <a:pt x="57" y="23"/>
                  <a:pt x="56" y="24"/>
                  <a:pt x="56" y="25"/>
                </a:cubicBezTo>
                <a:cubicBezTo>
                  <a:pt x="56" y="70"/>
                  <a:pt x="56" y="70"/>
                  <a:pt x="56" y="70"/>
                </a:cubicBezTo>
                <a:cubicBezTo>
                  <a:pt x="56" y="71"/>
                  <a:pt x="57" y="72"/>
                  <a:pt x="58" y="73"/>
                </a:cubicBezTo>
                <a:cubicBezTo>
                  <a:pt x="58" y="73"/>
                  <a:pt x="58" y="73"/>
                  <a:pt x="58" y="73"/>
                </a:cubicBezTo>
                <a:cubicBezTo>
                  <a:pt x="80" y="95"/>
                  <a:pt x="80" y="95"/>
                  <a:pt x="80" y="95"/>
                </a:cubicBezTo>
                <a:cubicBezTo>
                  <a:pt x="82" y="98"/>
                  <a:pt x="84" y="98"/>
                  <a:pt x="87" y="95"/>
                </a:cubicBezTo>
                <a:cubicBezTo>
                  <a:pt x="87" y="95"/>
                  <a:pt x="88" y="94"/>
                  <a:pt x="88" y="92"/>
                </a:cubicBezTo>
                <a:cubicBezTo>
                  <a:pt x="88" y="91"/>
                  <a:pt x="87" y="90"/>
                  <a:pt x="87" y="89"/>
                </a:cubicBezTo>
                <a:cubicBezTo>
                  <a:pt x="65" y="68"/>
                  <a:pt x="65" y="68"/>
                  <a:pt x="65" y="68"/>
                </a:cubicBezTo>
                <a:cubicBezTo>
                  <a:pt x="65" y="25"/>
                  <a:pt x="65" y="25"/>
                  <a:pt x="65" y="25"/>
                </a:cubicBezTo>
                <a:cubicBezTo>
                  <a:pt x="65" y="24"/>
                  <a:pt x="65" y="23"/>
                  <a:pt x="64" y="22"/>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2" name="Google Shape;1482;p11"/>
          <p:cNvSpPr/>
          <p:nvPr/>
        </p:nvSpPr>
        <p:spPr>
          <a:xfrm>
            <a:off x="6087330" y="4111046"/>
            <a:ext cx="276849" cy="276112"/>
          </a:xfrm>
          <a:custGeom>
            <a:rect b="b" l="l" r="r" t="t"/>
            <a:pathLst>
              <a:path extrusionOk="0" h="143" w="144">
                <a:moveTo>
                  <a:pt x="129" y="15"/>
                </a:moveTo>
                <a:cubicBezTo>
                  <a:pt x="17" y="62"/>
                  <a:pt x="17" y="62"/>
                  <a:pt x="17" y="62"/>
                </a:cubicBezTo>
                <a:cubicBezTo>
                  <a:pt x="65" y="76"/>
                  <a:pt x="65" y="76"/>
                  <a:pt x="65" y="76"/>
                </a:cubicBezTo>
                <a:cubicBezTo>
                  <a:pt x="81" y="124"/>
                  <a:pt x="81" y="124"/>
                  <a:pt x="81" y="124"/>
                </a:cubicBezTo>
                <a:lnTo>
                  <a:pt x="129" y="15"/>
                </a:lnTo>
                <a:close/>
                <a:moveTo>
                  <a:pt x="140" y="0"/>
                </a:moveTo>
                <a:cubicBezTo>
                  <a:pt x="143" y="0"/>
                  <a:pt x="144" y="2"/>
                  <a:pt x="142" y="6"/>
                </a:cubicBezTo>
                <a:cubicBezTo>
                  <a:pt x="85" y="139"/>
                  <a:pt x="85" y="139"/>
                  <a:pt x="85" y="139"/>
                </a:cubicBezTo>
                <a:cubicBezTo>
                  <a:pt x="84" y="142"/>
                  <a:pt x="82" y="143"/>
                  <a:pt x="81" y="143"/>
                </a:cubicBezTo>
                <a:cubicBezTo>
                  <a:pt x="79" y="143"/>
                  <a:pt x="78" y="142"/>
                  <a:pt x="76" y="140"/>
                </a:cubicBezTo>
                <a:cubicBezTo>
                  <a:pt x="58" y="84"/>
                  <a:pt x="58" y="84"/>
                  <a:pt x="58" y="84"/>
                </a:cubicBezTo>
                <a:cubicBezTo>
                  <a:pt x="3" y="66"/>
                  <a:pt x="3" y="66"/>
                  <a:pt x="3" y="66"/>
                </a:cubicBezTo>
                <a:cubicBezTo>
                  <a:pt x="1" y="65"/>
                  <a:pt x="0" y="63"/>
                  <a:pt x="0" y="62"/>
                </a:cubicBezTo>
                <a:cubicBezTo>
                  <a:pt x="0" y="60"/>
                  <a:pt x="1" y="59"/>
                  <a:pt x="4" y="58"/>
                </a:cubicBezTo>
                <a:cubicBezTo>
                  <a:pt x="137" y="1"/>
                  <a:pt x="137" y="1"/>
                  <a:pt x="137" y="1"/>
                </a:cubicBezTo>
                <a:cubicBezTo>
                  <a:pt x="138" y="1"/>
                  <a:pt x="139" y="0"/>
                  <a:pt x="140"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3" name="Google Shape;1483;p11"/>
          <p:cNvSpPr/>
          <p:nvPr/>
        </p:nvSpPr>
        <p:spPr>
          <a:xfrm>
            <a:off x="4574072" y="4111046"/>
            <a:ext cx="274885" cy="276112"/>
          </a:xfrm>
          <a:custGeom>
            <a:rect b="b" l="l" r="r" t="t"/>
            <a:pathLst>
              <a:path extrusionOk="0" h="143" w="143">
                <a:moveTo>
                  <a:pt x="28" y="59"/>
                </a:moveTo>
                <a:cubicBezTo>
                  <a:pt x="84" y="115"/>
                  <a:pt x="84" y="115"/>
                  <a:pt x="84" y="115"/>
                </a:cubicBezTo>
                <a:cubicBezTo>
                  <a:pt x="85" y="108"/>
                  <a:pt x="84" y="101"/>
                  <a:pt x="82" y="93"/>
                </a:cubicBezTo>
                <a:cubicBezTo>
                  <a:pt x="79" y="86"/>
                  <a:pt x="75" y="79"/>
                  <a:pt x="69" y="74"/>
                </a:cubicBezTo>
                <a:cubicBezTo>
                  <a:pt x="64" y="68"/>
                  <a:pt x="57" y="64"/>
                  <a:pt x="50" y="61"/>
                </a:cubicBezTo>
                <a:cubicBezTo>
                  <a:pt x="43" y="59"/>
                  <a:pt x="35" y="58"/>
                  <a:pt x="28" y="59"/>
                </a:cubicBezTo>
                <a:close/>
                <a:moveTo>
                  <a:pt x="86" y="39"/>
                </a:moveTo>
                <a:cubicBezTo>
                  <a:pt x="66" y="59"/>
                  <a:pt x="66" y="59"/>
                  <a:pt x="66" y="59"/>
                </a:cubicBezTo>
                <a:cubicBezTo>
                  <a:pt x="69" y="62"/>
                  <a:pt x="73" y="65"/>
                  <a:pt x="76" y="68"/>
                </a:cubicBezTo>
                <a:cubicBezTo>
                  <a:pt x="79" y="71"/>
                  <a:pt x="81" y="74"/>
                  <a:pt x="84" y="78"/>
                </a:cubicBezTo>
                <a:cubicBezTo>
                  <a:pt x="104" y="58"/>
                  <a:pt x="104" y="58"/>
                  <a:pt x="104" y="58"/>
                </a:cubicBezTo>
                <a:cubicBezTo>
                  <a:pt x="100" y="56"/>
                  <a:pt x="97" y="53"/>
                  <a:pt x="94" y="50"/>
                </a:cubicBezTo>
                <a:cubicBezTo>
                  <a:pt x="90" y="46"/>
                  <a:pt x="88" y="43"/>
                  <a:pt x="86" y="39"/>
                </a:cubicBezTo>
                <a:close/>
                <a:moveTo>
                  <a:pt x="90" y="14"/>
                </a:moveTo>
                <a:cubicBezTo>
                  <a:pt x="88" y="25"/>
                  <a:pt x="91" y="35"/>
                  <a:pt x="100" y="43"/>
                </a:cubicBezTo>
                <a:cubicBezTo>
                  <a:pt x="109" y="52"/>
                  <a:pt x="119" y="55"/>
                  <a:pt x="130" y="54"/>
                </a:cubicBezTo>
                <a:lnTo>
                  <a:pt x="90" y="14"/>
                </a:lnTo>
                <a:close/>
                <a:moveTo>
                  <a:pt x="89" y="0"/>
                </a:moveTo>
                <a:cubicBezTo>
                  <a:pt x="89" y="1"/>
                  <a:pt x="90" y="1"/>
                  <a:pt x="90" y="2"/>
                </a:cubicBezTo>
                <a:cubicBezTo>
                  <a:pt x="142" y="53"/>
                  <a:pt x="142" y="53"/>
                  <a:pt x="142" y="53"/>
                </a:cubicBezTo>
                <a:cubicBezTo>
                  <a:pt x="143" y="54"/>
                  <a:pt x="143" y="56"/>
                  <a:pt x="143" y="57"/>
                </a:cubicBezTo>
                <a:cubicBezTo>
                  <a:pt x="142" y="59"/>
                  <a:pt x="141" y="60"/>
                  <a:pt x="140" y="61"/>
                </a:cubicBezTo>
                <a:cubicBezTo>
                  <a:pt x="135" y="62"/>
                  <a:pt x="130" y="63"/>
                  <a:pt x="124" y="63"/>
                </a:cubicBezTo>
                <a:cubicBezTo>
                  <a:pt x="121" y="63"/>
                  <a:pt x="117" y="62"/>
                  <a:pt x="113" y="61"/>
                </a:cubicBezTo>
                <a:cubicBezTo>
                  <a:pt x="113" y="61"/>
                  <a:pt x="113" y="61"/>
                  <a:pt x="113" y="62"/>
                </a:cubicBezTo>
                <a:cubicBezTo>
                  <a:pt x="88" y="86"/>
                  <a:pt x="88" y="86"/>
                  <a:pt x="88" y="86"/>
                </a:cubicBezTo>
                <a:cubicBezTo>
                  <a:pt x="94" y="99"/>
                  <a:pt x="95" y="112"/>
                  <a:pt x="91" y="125"/>
                </a:cubicBezTo>
                <a:cubicBezTo>
                  <a:pt x="91" y="127"/>
                  <a:pt x="90" y="128"/>
                  <a:pt x="88" y="129"/>
                </a:cubicBezTo>
                <a:cubicBezTo>
                  <a:pt x="88" y="129"/>
                  <a:pt x="87" y="129"/>
                  <a:pt x="87" y="129"/>
                </a:cubicBezTo>
                <a:cubicBezTo>
                  <a:pt x="86" y="129"/>
                  <a:pt x="85" y="128"/>
                  <a:pt x="84" y="127"/>
                </a:cubicBezTo>
                <a:cubicBezTo>
                  <a:pt x="53" y="96"/>
                  <a:pt x="53" y="96"/>
                  <a:pt x="53" y="96"/>
                </a:cubicBezTo>
                <a:cubicBezTo>
                  <a:pt x="9" y="140"/>
                  <a:pt x="9" y="140"/>
                  <a:pt x="9" y="140"/>
                </a:cubicBezTo>
                <a:cubicBezTo>
                  <a:pt x="0" y="143"/>
                  <a:pt x="0" y="143"/>
                  <a:pt x="0" y="143"/>
                </a:cubicBezTo>
                <a:cubicBezTo>
                  <a:pt x="4" y="133"/>
                  <a:pt x="4" y="133"/>
                  <a:pt x="4" y="133"/>
                </a:cubicBezTo>
                <a:cubicBezTo>
                  <a:pt x="47" y="90"/>
                  <a:pt x="47" y="90"/>
                  <a:pt x="47" y="90"/>
                </a:cubicBezTo>
                <a:cubicBezTo>
                  <a:pt x="16" y="59"/>
                  <a:pt x="16" y="59"/>
                  <a:pt x="16" y="59"/>
                </a:cubicBezTo>
                <a:cubicBezTo>
                  <a:pt x="15" y="58"/>
                  <a:pt x="14" y="57"/>
                  <a:pt x="15" y="55"/>
                </a:cubicBezTo>
                <a:cubicBezTo>
                  <a:pt x="15" y="53"/>
                  <a:pt x="16" y="52"/>
                  <a:pt x="18" y="52"/>
                </a:cubicBezTo>
                <a:cubicBezTo>
                  <a:pt x="23" y="50"/>
                  <a:pt x="28" y="49"/>
                  <a:pt x="33" y="49"/>
                </a:cubicBezTo>
                <a:cubicBezTo>
                  <a:pt x="41" y="49"/>
                  <a:pt x="50" y="51"/>
                  <a:pt x="57" y="55"/>
                </a:cubicBezTo>
                <a:cubicBezTo>
                  <a:pt x="81" y="31"/>
                  <a:pt x="81" y="31"/>
                  <a:pt x="81" y="31"/>
                </a:cubicBezTo>
                <a:cubicBezTo>
                  <a:pt x="82" y="31"/>
                  <a:pt x="82" y="31"/>
                  <a:pt x="82" y="31"/>
                </a:cubicBezTo>
                <a:cubicBezTo>
                  <a:pt x="80" y="22"/>
                  <a:pt x="80" y="13"/>
                  <a:pt x="83" y="3"/>
                </a:cubicBezTo>
                <a:cubicBezTo>
                  <a:pt x="83" y="2"/>
                  <a:pt x="84" y="1"/>
                  <a:pt x="86" y="0"/>
                </a:cubicBezTo>
                <a:cubicBezTo>
                  <a:pt x="87" y="0"/>
                  <a:pt x="88" y="0"/>
                  <a:pt x="8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4" name="Google Shape;1484;p11"/>
          <p:cNvSpPr/>
          <p:nvPr/>
        </p:nvSpPr>
        <p:spPr>
          <a:xfrm>
            <a:off x="4062017" y="4110717"/>
            <a:ext cx="274885" cy="276770"/>
          </a:xfrm>
          <a:custGeom>
            <a:rect b="b" l="l" r="r" t="t"/>
            <a:pathLst>
              <a:path extrusionOk="0" h="143" w="143">
                <a:moveTo>
                  <a:pt x="71" y="22"/>
                </a:moveTo>
                <a:cubicBezTo>
                  <a:pt x="73" y="22"/>
                  <a:pt x="74" y="23"/>
                  <a:pt x="75" y="24"/>
                </a:cubicBezTo>
                <a:cubicBezTo>
                  <a:pt x="76" y="25"/>
                  <a:pt x="76" y="26"/>
                  <a:pt x="76" y="27"/>
                </a:cubicBezTo>
                <a:cubicBezTo>
                  <a:pt x="76" y="70"/>
                  <a:pt x="76" y="70"/>
                  <a:pt x="76" y="70"/>
                </a:cubicBezTo>
                <a:cubicBezTo>
                  <a:pt x="97" y="91"/>
                  <a:pt x="97" y="91"/>
                  <a:pt x="97" y="91"/>
                </a:cubicBezTo>
                <a:cubicBezTo>
                  <a:pt x="98" y="91"/>
                  <a:pt x="98" y="93"/>
                  <a:pt x="98" y="94"/>
                </a:cubicBezTo>
                <a:cubicBezTo>
                  <a:pt x="98" y="95"/>
                  <a:pt x="98" y="96"/>
                  <a:pt x="97" y="97"/>
                </a:cubicBezTo>
                <a:cubicBezTo>
                  <a:pt x="95" y="99"/>
                  <a:pt x="93" y="99"/>
                  <a:pt x="91" y="97"/>
                </a:cubicBezTo>
                <a:cubicBezTo>
                  <a:pt x="69" y="75"/>
                  <a:pt x="69" y="75"/>
                  <a:pt x="69" y="75"/>
                </a:cubicBezTo>
                <a:cubicBezTo>
                  <a:pt x="69" y="75"/>
                  <a:pt x="69" y="75"/>
                  <a:pt x="68" y="75"/>
                </a:cubicBezTo>
                <a:cubicBezTo>
                  <a:pt x="67" y="74"/>
                  <a:pt x="67" y="73"/>
                  <a:pt x="67" y="71"/>
                </a:cubicBezTo>
                <a:cubicBezTo>
                  <a:pt x="67" y="27"/>
                  <a:pt x="67" y="27"/>
                  <a:pt x="67" y="27"/>
                </a:cubicBezTo>
                <a:cubicBezTo>
                  <a:pt x="67" y="26"/>
                  <a:pt x="67" y="25"/>
                  <a:pt x="68" y="24"/>
                </a:cubicBezTo>
                <a:cubicBezTo>
                  <a:pt x="69" y="23"/>
                  <a:pt x="70" y="22"/>
                  <a:pt x="71" y="22"/>
                </a:cubicBezTo>
                <a:close/>
                <a:moveTo>
                  <a:pt x="71" y="9"/>
                </a:moveTo>
                <a:cubicBezTo>
                  <a:pt x="54" y="9"/>
                  <a:pt x="39" y="15"/>
                  <a:pt x="27" y="27"/>
                </a:cubicBezTo>
                <a:cubicBezTo>
                  <a:pt x="15" y="40"/>
                  <a:pt x="9" y="54"/>
                  <a:pt x="9" y="71"/>
                </a:cubicBezTo>
                <a:cubicBezTo>
                  <a:pt x="9" y="89"/>
                  <a:pt x="15" y="103"/>
                  <a:pt x="27" y="116"/>
                </a:cubicBezTo>
                <a:cubicBezTo>
                  <a:pt x="39" y="128"/>
                  <a:pt x="54" y="134"/>
                  <a:pt x="71" y="134"/>
                </a:cubicBezTo>
                <a:cubicBezTo>
                  <a:pt x="89" y="134"/>
                  <a:pt x="103" y="128"/>
                  <a:pt x="116" y="116"/>
                </a:cubicBezTo>
                <a:cubicBezTo>
                  <a:pt x="128" y="103"/>
                  <a:pt x="134" y="89"/>
                  <a:pt x="134" y="71"/>
                </a:cubicBezTo>
                <a:cubicBezTo>
                  <a:pt x="134" y="54"/>
                  <a:pt x="128" y="40"/>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2"/>
                </a:cubicBezTo>
                <a:cubicBezTo>
                  <a:pt x="108" y="136"/>
                  <a:pt x="91" y="143"/>
                  <a:pt x="71" y="143"/>
                </a:cubicBezTo>
                <a:cubicBezTo>
                  <a:pt x="52" y="143"/>
                  <a:pt x="35" y="136"/>
                  <a:pt x="21" y="122"/>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5" name="Google Shape;1485;p11"/>
          <p:cNvSpPr/>
          <p:nvPr/>
        </p:nvSpPr>
        <p:spPr>
          <a:xfrm>
            <a:off x="3594467" y="4111046"/>
            <a:ext cx="230380" cy="276112"/>
          </a:xfrm>
          <a:custGeom>
            <a:rect b="b" l="l" r="r" t="t"/>
            <a:pathLst>
              <a:path extrusionOk="0" h="143" w="120">
                <a:moveTo>
                  <a:pt x="9" y="9"/>
                </a:moveTo>
                <a:cubicBezTo>
                  <a:pt x="9" y="134"/>
                  <a:pt x="9" y="134"/>
                  <a:pt x="9" y="134"/>
                </a:cubicBezTo>
                <a:cubicBezTo>
                  <a:pt x="111" y="72"/>
                  <a:pt x="111" y="72"/>
                  <a:pt x="111" y="72"/>
                </a:cubicBezTo>
                <a:lnTo>
                  <a:pt x="9" y="9"/>
                </a:lnTo>
                <a:close/>
                <a:moveTo>
                  <a:pt x="9" y="0"/>
                </a:moveTo>
                <a:cubicBezTo>
                  <a:pt x="10" y="0"/>
                  <a:pt x="12" y="1"/>
                  <a:pt x="14" y="2"/>
                </a:cubicBezTo>
                <a:cubicBezTo>
                  <a:pt x="116" y="64"/>
                  <a:pt x="116" y="64"/>
                  <a:pt x="116" y="64"/>
                </a:cubicBezTo>
                <a:cubicBezTo>
                  <a:pt x="119" y="66"/>
                  <a:pt x="120" y="68"/>
                  <a:pt x="120" y="72"/>
                </a:cubicBezTo>
                <a:cubicBezTo>
                  <a:pt x="120" y="75"/>
                  <a:pt x="119" y="78"/>
                  <a:pt x="116" y="79"/>
                </a:cubicBezTo>
                <a:cubicBezTo>
                  <a:pt x="14" y="141"/>
                  <a:pt x="14" y="141"/>
                  <a:pt x="14" y="141"/>
                </a:cubicBezTo>
                <a:cubicBezTo>
                  <a:pt x="12" y="142"/>
                  <a:pt x="10" y="143"/>
                  <a:pt x="9" y="143"/>
                </a:cubicBezTo>
                <a:cubicBezTo>
                  <a:pt x="7" y="143"/>
                  <a:pt x="6" y="143"/>
                  <a:pt x="4" y="142"/>
                </a:cubicBezTo>
                <a:cubicBezTo>
                  <a:pt x="1" y="140"/>
                  <a:pt x="0" y="137"/>
                  <a:pt x="0" y="134"/>
                </a:cubicBezTo>
                <a:cubicBezTo>
                  <a:pt x="0" y="9"/>
                  <a:pt x="0" y="9"/>
                  <a:pt x="0" y="9"/>
                </a:cubicBezTo>
                <a:cubicBezTo>
                  <a:pt x="0" y="6"/>
                  <a:pt x="1" y="3"/>
                  <a:pt x="5" y="2"/>
                </a:cubicBezTo>
                <a:cubicBezTo>
                  <a:pt x="6" y="1"/>
                  <a:pt x="7"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6" name="Google Shape;1486;p11"/>
          <p:cNvSpPr/>
          <p:nvPr/>
        </p:nvSpPr>
        <p:spPr>
          <a:xfrm>
            <a:off x="7058869" y="3628416"/>
            <a:ext cx="274885" cy="239298"/>
          </a:xfrm>
          <a:custGeom>
            <a:rect b="b" l="l" r="r" t="t"/>
            <a:pathLst>
              <a:path extrusionOk="0" h="124" w="143">
                <a:moveTo>
                  <a:pt x="72" y="60"/>
                </a:moveTo>
                <a:cubicBezTo>
                  <a:pt x="73" y="60"/>
                  <a:pt x="74" y="61"/>
                  <a:pt x="75" y="62"/>
                </a:cubicBezTo>
                <a:cubicBezTo>
                  <a:pt x="76" y="63"/>
                  <a:pt x="76" y="64"/>
                  <a:pt x="76" y="65"/>
                </a:cubicBezTo>
                <a:cubicBezTo>
                  <a:pt x="76" y="110"/>
                  <a:pt x="76" y="110"/>
                  <a:pt x="76" y="110"/>
                </a:cubicBezTo>
                <a:cubicBezTo>
                  <a:pt x="86" y="99"/>
                  <a:pt x="86" y="99"/>
                  <a:pt x="86" y="99"/>
                </a:cubicBezTo>
                <a:cubicBezTo>
                  <a:pt x="88" y="97"/>
                  <a:pt x="89" y="97"/>
                  <a:pt x="91" y="99"/>
                </a:cubicBezTo>
                <a:cubicBezTo>
                  <a:pt x="92" y="100"/>
                  <a:pt x="92" y="100"/>
                  <a:pt x="92" y="100"/>
                </a:cubicBezTo>
                <a:cubicBezTo>
                  <a:pt x="93" y="101"/>
                  <a:pt x="93" y="103"/>
                  <a:pt x="92" y="104"/>
                </a:cubicBezTo>
                <a:cubicBezTo>
                  <a:pt x="75" y="122"/>
                  <a:pt x="75" y="122"/>
                  <a:pt x="75" y="122"/>
                </a:cubicBezTo>
                <a:cubicBezTo>
                  <a:pt x="74" y="123"/>
                  <a:pt x="74" y="123"/>
                  <a:pt x="74" y="123"/>
                </a:cubicBezTo>
                <a:cubicBezTo>
                  <a:pt x="73" y="124"/>
                  <a:pt x="73" y="124"/>
                  <a:pt x="72" y="124"/>
                </a:cubicBezTo>
                <a:cubicBezTo>
                  <a:pt x="71" y="124"/>
                  <a:pt x="70" y="124"/>
                  <a:pt x="70" y="123"/>
                </a:cubicBezTo>
                <a:cubicBezTo>
                  <a:pt x="68" y="122"/>
                  <a:pt x="68" y="122"/>
                  <a:pt x="68" y="122"/>
                </a:cubicBezTo>
                <a:cubicBezTo>
                  <a:pt x="52" y="104"/>
                  <a:pt x="52" y="104"/>
                  <a:pt x="52" y="104"/>
                </a:cubicBezTo>
                <a:cubicBezTo>
                  <a:pt x="51" y="103"/>
                  <a:pt x="51" y="101"/>
                  <a:pt x="52" y="100"/>
                </a:cubicBezTo>
                <a:cubicBezTo>
                  <a:pt x="54" y="99"/>
                  <a:pt x="54" y="99"/>
                  <a:pt x="54" y="99"/>
                </a:cubicBezTo>
                <a:cubicBezTo>
                  <a:pt x="55" y="98"/>
                  <a:pt x="56" y="98"/>
                  <a:pt x="58" y="99"/>
                </a:cubicBezTo>
                <a:cubicBezTo>
                  <a:pt x="67" y="110"/>
                  <a:pt x="67" y="110"/>
                  <a:pt x="67" y="110"/>
                </a:cubicBezTo>
                <a:cubicBezTo>
                  <a:pt x="67" y="65"/>
                  <a:pt x="67" y="65"/>
                  <a:pt x="67" y="65"/>
                </a:cubicBezTo>
                <a:cubicBezTo>
                  <a:pt x="67" y="64"/>
                  <a:pt x="68" y="63"/>
                  <a:pt x="69" y="62"/>
                </a:cubicBezTo>
                <a:cubicBezTo>
                  <a:pt x="70" y="61"/>
                  <a:pt x="71" y="60"/>
                  <a:pt x="72" y="60"/>
                </a:cubicBezTo>
                <a:close/>
                <a:moveTo>
                  <a:pt x="67" y="0"/>
                </a:moveTo>
                <a:cubicBezTo>
                  <a:pt x="77" y="0"/>
                  <a:pt x="85" y="2"/>
                  <a:pt x="92" y="7"/>
                </a:cubicBezTo>
                <a:cubicBezTo>
                  <a:pt x="99" y="12"/>
                  <a:pt x="104" y="18"/>
                  <a:pt x="107" y="27"/>
                </a:cubicBezTo>
                <a:cubicBezTo>
                  <a:pt x="117" y="28"/>
                  <a:pt x="126" y="32"/>
                  <a:pt x="133" y="40"/>
                </a:cubicBezTo>
                <a:cubicBezTo>
                  <a:pt x="140" y="47"/>
                  <a:pt x="143" y="56"/>
                  <a:pt x="143" y="66"/>
                </a:cubicBezTo>
                <a:cubicBezTo>
                  <a:pt x="143" y="77"/>
                  <a:pt x="140" y="86"/>
                  <a:pt x="134" y="94"/>
                </a:cubicBezTo>
                <a:cubicBezTo>
                  <a:pt x="127" y="103"/>
                  <a:pt x="119" y="107"/>
                  <a:pt x="108" y="107"/>
                </a:cubicBezTo>
                <a:cubicBezTo>
                  <a:pt x="107" y="107"/>
                  <a:pt x="106" y="107"/>
                  <a:pt x="105" y="106"/>
                </a:cubicBezTo>
                <a:cubicBezTo>
                  <a:pt x="104" y="105"/>
                  <a:pt x="104" y="104"/>
                  <a:pt x="104" y="103"/>
                </a:cubicBezTo>
                <a:cubicBezTo>
                  <a:pt x="104" y="102"/>
                  <a:pt x="104" y="101"/>
                  <a:pt x="105" y="100"/>
                </a:cubicBezTo>
                <a:cubicBezTo>
                  <a:pt x="106" y="99"/>
                  <a:pt x="107" y="98"/>
                  <a:pt x="108" y="98"/>
                </a:cubicBezTo>
                <a:cubicBezTo>
                  <a:pt x="109" y="98"/>
                  <a:pt x="109" y="98"/>
                  <a:pt x="109" y="98"/>
                </a:cubicBezTo>
                <a:cubicBezTo>
                  <a:pt x="117" y="98"/>
                  <a:pt x="123" y="95"/>
                  <a:pt x="127" y="88"/>
                </a:cubicBezTo>
                <a:cubicBezTo>
                  <a:pt x="132" y="82"/>
                  <a:pt x="135" y="74"/>
                  <a:pt x="135" y="66"/>
                </a:cubicBezTo>
                <a:cubicBezTo>
                  <a:pt x="135" y="58"/>
                  <a:pt x="132" y="51"/>
                  <a:pt x="125" y="45"/>
                </a:cubicBezTo>
                <a:cubicBezTo>
                  <a:pt x="119" y="39"/>
                  <a:pt x="112" y="36"/>
                  <a:pt x="104" y="36"/>
                </a:cubicBezTo>
                <a:cubicBezTo>
                  <a:pt x="100" y="36"/>
                  <a:pt x="100" y="36"/>
                  <a:pt x="100" y="36"/>
                </a:cubicBezTo>
                <a:cubicBezTo>
                  <a:pt x="100" y="33"/>
                  <a:pt x="100" y="33"/>
                  <a:pt x="100" y="33"/>
                </a:cubicBezTo>
                <a:cubicBezTo>
                  <a:pt x="94" y="17"/>
                  <a:pt x="84" y="9"/>
                  <a:pt x="67" y="9"/>
                </a:cubicBezTo>
                <a:cubicBezTo>
                  <a:pt x="56" y="9"/>
                  <a:pt x="47" y="12"/>
                  <a:pt x="41" y="20"/>
                </a:cubicBezTo>
                <a:cubicBezTo>
                  <a:pt x="34" y="27"/>
                  <a:pt x="31" y="36"/>
                  <a:pt x="31" y="47"/>
                </a:cubicBezTo>
                <a:cubicBezTo>
                  <a:pt x="31" y="51"/>
                  <a:pt x="31" y="51"/>
                  <a:pt x="31" y="51"/>
                </a:cubicBezTo>
                <a:cubicBezTo>
                  <a:pt x="27" y="52"/>
                  <a:pt x="27" y="52"/>
                  <a:pt x="27" y="52"/>
                </a:cubicBezTo>
                <a:cubicBezTo>
                  <a:pt x="22" y="53"/>
                  <a:pt x="18" y="55"/>
                  <a:pt x="14" y="60"/>
                </a:cubicBezTo>
                <a:cubicBezTo>
                  <a:pt x="11" y="64"/>
                  <a:pt x="9" y="69"/>
                  <a:pt x="9" y="75"/>
                </a:cubicBezTo>
                <a:cubicBezTo>
                  <a:pt x="9" y="81"/>
                  <a:pt x="11" y="87"/>
                  <a:pt x="15" y="91"/>
                </a:cubicBezTo>
                <a:cubicBezTo>
                  <a:pt x="20" y="96"/>
                  <a:pt x="25" y="98"/>
                  <a:pt x="31" y="98"/>
                </a:cubicBezTo>
                <a:cubicBezTo>
                  <a:pt x="35" y="98"/>
                  <a:pt x="35" y="98"/>
                  <a:pt x="35" y="98"/>
                </a:cubicBezTo>
                <a:cubicBezTo>
                  <a:pt x="36" y="98"/>
                  <a:pt x="37" y="99"/>
                  <a:pt x="38" y="100"/>
                </a:cubicBezTo>
                <a:cubicBezTo>
                  <a:pt x="39" y="101"/>
                  <a:pt x="39" y="102"/>
                  <a:pt x="39" y="103"/>
                </a:cubicBezTo>
                <a:cubicBezTo>
                  <a:pt x="39" y="104"/>
                  <a:pt x="39" y="105"/>
                  <a:pt x="38" y="106"/>
                </a:cubicBezTo>
                <a:cubicBezTo>
                  <a:pt x="37" y="107"/>
                  <a:pt x="36" y="107"/>
                  <a:pt x="35" y="107"/>
                </a:cubicBezTo>
                <a:cubicBezTo>
                  <a:pt x="31" y="107"/>
                  <a:pt x="31" y="107"/>
                  <a:pt x="31" y="107"/>
                </a:cubicBezTo>
                <a:cubicBezTo>
                  <a:pt x="22" y="107"/>
                  <a:pt x="15" y="104"/>
                  <a:pt x="9" y="98"/>
                </a:cubicBezTo>
                <a:cubicBezTo>
                  <a:pt x="3" y="91"/>
                  <a:pt x="0" y="84"/>
                  <a:pt x="0" y="75"/>
                </a:cubicBezTo>
                <a:cubicBezTo>
                  <a:pt x="0" y="68"/>
                  <a:pt x="2" y="61"/>
                  <a:pt x="7" y="56"/>
                </a:cubicBezTo>
                <a:cubicBezTo>
                  <a:pt x="10" y="50"/>
                  <a:pt x="16" y="46"/>
                  <a:pt x="22" y="44"/>
                </a:cubicBezTo>
                <a:cubicBezTo>
                  <a:pt x="23" y="31"/>
                  <a:pt x="27" y="21"/>
                  <a:pt x="36" y="12"/>
                </a:cubicBezTo>
                <a:cubicBezTo>
                  <a:pt x="44" y="4"/>
                  <a:pt x="55" y="0"/>
                  <a:pt x="6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7" name="Google Shape;1487;p11"/>
          <p:cNvSpPr/>
          <p:nvPr/>
        </p:nvSpPr>
        <p:spPr>
          <a:xfrm>
            <a:off x="7076213" y="3139802"/>
            <a:ext cx="240197" cy="276770"/>
          </a:xfrm>
          <a:custGeom>
            <a:rect b="b" l="l" r="r" t="t"/>
            <a:pathLst>
              <a:path extrusionOk="0" h="143" w="125">
                <a:moveTo>
                  <a:pt x="30" y="9"/>
                </a:moveTo>
                <a:cubicBezTo>
                  <a:pt x="22" y="9"/>
                  <a:pt x="16" y="12"/>
                  <a:pt x="9" y="17"/>
                </a:cubicBezTo>
                <a:cubicBezTo>
                  <a:pt x="9" y="71"/>
                  <a:pt x="9" y="71"/>
                  <a:pt x="9" y="71"/>
                </a:cubicBezTo>
                <a:cubicBezTo>
                  <a:pt x="16" y="68"/>
                  <a:pt x="22" y="67"/>
                  <a:pt x="29" y="67"/>
                </a:cubicBezTo>
                <a:cubicBezTo>
                  <a:pt x="40" y="67"/>
                  <a:pt x="52" y="70"/>
                  <a:pt x="65" y="75"/>
                </a:cubicBezTo>
                <a:cubicBezTo>
                  <a:pt x="74" y="78"/>
                  <a:pt x="82" y="80"/>
                  <a:pt x="87" y="80"/>
                </a:cubicBezTo>
                <a:cubicBezTo>
                  <a:pt x="97" y="80"/>
                  <a:pt x="107" y="77"/>
                  <a:pt x="116" y="71"/>
                </a:cubicBezTo>
                <a:cubicBezTo>
                  <a:pt x="116" y="15"/>
                  <a:pt x="116" y="15"/>
                  <a:pt x="116" y="15"/>
                </a:cubicBezTo>
                <a:cubicBezTo>
                  <a:pt x="106" y="20"/>
                  <a:pt x="96" y="22"/>
                  <a:pt x="86" y="22"/>
                </a:cubicBezTo>
                <a:cubicBezTo>
                  <a:pt x="78" y="22"/>
                  <a:pt x="69" y="20"/>
                  <a:pt x="58" y="15"/>
                </a:cubicBezTo>
                <a:cubicBezTo>
                  <a:pt x="48" y="11"/>
                  <a:pt x="39" y="9"/>
                  <a:pt x="30" y="9"/>
                </a:cubicBezTo>
                <a:close/>
                <a:moveTo>
                  <a:pt x="30" y="0"/>
                </a:moveTo>
                <a:cubicBezTo>
                  <a:pt x="38" y="0"/>
                  <a:pt x="45" y="1"/>
                  <a:pt x="51" y="4"/>
                </a:cubicBezTo>
                <a:cubicBezTo>
                  <a:pt x="58" y="6"/>
                  <a:pt x="63" y="8"/>
                  <a:pt x="69" y="10"/>
                </a:cubicBezTo>
                <a:cubicBezTo>
                  <a:pt x="74" y="12"/>
                  <a:pt x="80" y="14"/>
                  <a:pt x="86" y="14"/>
                </a:cubicBezTo>
                <a:cubicBezTo>
                  <a:pt x="93" y="14"/>
                  <a:pt x="100" y="12"/>
                  <a:pt x="106" y="10"/>
                </a:cubicBezTo>
                <a:cubicBezTo>
                  <a:pt x="113" y="7"/>
                  <a:pt x="118" y="5"/>
                  <a:pt x="120" y="4"/>
                </a:cubicBezTo>
                <a:cubicBezTo>
                  <a:pt x="122" y="2"/>
                  <a:pt x="124" y="1"/>
                  <a:pt x="125" y="0"/>
                </a:cubicBezTo>
                <a:cubicBezTo>
                  <a:pt x="125" y="76"/>
                  <a:pt x="125" y="76"/>
                  <a:pt x="125" y="76"/>
                </a:cubicBezTo>
                <a:cubicBezTo>
                  <a:pt x="121" y="79"/>
                  <a:pt x="121" y="79"/>
                  <a:pt x="121" y="79"/>
                </a:cubicBezTo>
                <a:cubicBezTo>
                  <a:pt x="118" y="81"/>
                  <a:pt x="113" y="84"/>
                  <a:pt x="107" y="86"/>
                </a:cubicBezTo>
                <a:cubicBezTo>
                  <a:pt x="101" y="88"/>
                  <a:pt x="94" y="89"/>
                  <a:pt x="87" y="89"/>
                </a:cubicBezTo>
                <a:cubicBezTo>
                  <a:pt x="81" y="89"/>
                  <a:pt x="75" y="88"/>
                  <a:pt x="69" y="86"/>
                </a:cubicBezTo>
                <a:cubicBezTo>
                  <a:pt x="64" y="84"/>
                  <a:pt x="57" y="81"/>
                  <a:pt x="51" y="79"/>
                </a:cubicBezTo>
                <a:cubicBezTo>
                  <a:pt x="44" y="77"/>
                  <a:pt x="37" y="76"/>
                  <a:pt x="29" y="76"/>
                </a:cubicBezTo>
                <a:cubicBezTo>
                  <a:pt x="22" y="76"/>
                  <a:pt x="15" y="78"/>
                  <a:pt x="9" y="81"/>
                </a:cubicBezTo>
                <a:cubicBezTo>
                  <a:pt x="9" y="138"/>
                  <a:pt x="9" y="138"/>
                  <a:pt x="9" y="138"/>
                </a:cubicBezTo>
                <a:cubicBezTo>
                  <a:pt x="9" y="139"/>
                  <a:pt x="9" y="140"/>
                  <a:pt x="8" y="141"/>
                </a:cubicBezTo>
                <a:cubicBezTo>
                  <a:pt x="7" y="142"/>
                  <a:pt x="6" y="143"/>
                  <a:pt x="5" y="143"/>
                </a:cubicBezTo>
                <a:cubicBezTo>
                  <a:pt x="4" y="143"/>
                  <a:pt x="3" y="142"/>
                  <a:pt x="2" y="141"/>
                </a:cubicBezTo>
                <a:cubicBezTo>
                  <a:pt x="1" y="140"/>
                  <a:pt x="0" y="139"/>
                  <a:pt x="0" y="138"/>
                </a:cubicBezTo>
                <a:cubicBezTo>
                  <a:pt x="0" y="14"/>
                  <a:pt x="0" y="14"/>
                  <a:pt x="0" y="14"/>
                </a:cubicBezTo>
                <a:cubicBezTo>
                  <a:pt x="4" y="11"/>
                  <a:pt x="4" y="11"/>
                  <a:pt x="4" y="11"/>
                </a:cubicBezTo>
                <a:cubicBezTo>
                  <a:pt x="6" y="8"/>
                  <a:pt x="10" y="6"/>
                  <a:pt x="15" y="4"/>
                </a:cubicBezTo>
                <a:cubicBezTo>
                  <a:pt x="19" y="1"/>
                  <a:pt x="24" y="0"/>
                  <a:pt x="30"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8" name="Google Shape;1488;p11"/>
          <p:cNvSpPr/>
          <p:nvPr/>
        </p:nvSpPr>
        <p:spPr>
          <a:xfrm>
            <a:off x="7059851" y="2607600"/>
            <a:ext cx="272922" cy="276112"/>
          </a:xfrm>
          <a:custGeom>
            <a:rect b="b" l="l" r="r" t="t"/>
            <a:pathLst>
              <a:path extrusionOk="0" h="143" w="142">
                <a:moveTo>
                  <a:pt x="46" y="67"/>
                </a:moveTo>
                <a:cubicBezTo>
                  <a:pt x="50" y="67"/>
                  <a:pt x="55" y="68"/>
                  <a:pt x="58" y="70"/>
                </a:cubicBezTo>
                <a:cubicBezTo>
                  <a:pt x="51" y="77"/>
                  <a:pt x="51" y="77"/>
                  <a:pt x="51" y="77"/>
                </a:cubicBezTo>
                <a:cubicBezTo>
                  <a:pt x="50" y="76"/>
                  <a:pt x="48" y="76"/>
                  <a:pt x="46" y="76"/>
                </a:cubicBezTo>
                <a:cubicBezTo>
                  <a:pt x="41" y="76"/>
                  <a:pt x="36" y="78"/>
                  <a:pt x="32" y="82"/>
                </a:cubicBezTo>
                <a:cubicBezTo>
                  <a:pt x="14" y="100"/>
                  <a:pt x="14" y="100"/>
                  <a:pt x="14" y="100"/>
                </a:cubicBezTo>
                <a:cubicBezTo>
                  <a:pt x="10" y="104"/>
                  <a:pt x="9" y="108"/>
                  <a:pt x="9" y="114"/>
                </a:cubicBezTo>
                <a:cubicBezTo>
                  <a:pt x="9" y="120"/>
                  <a:pt x="10" y="124"/>
                  <a:pt x="14" y="128"/>
                </a:cubicBezTo>
                <a:cubicBezTo>
                  <a:pt x="18" y="132"/>
                  <a:pt x="23" y="134"/>
                  <a:pt x="29" y="134"/>
                </a:cubicBezTo>
                <a:cubicBezTo>
                  <a:pt x="34" y="134"/>
                  <a:pt x="39" y="132"/>
                  <a:pt x="43" y="128"/>
                </a:cubicBezTo>
                <a:cubicBezTo>
                  <a:pt x="61" y="111"/>
                  <a:pt x="61" y="111"/>
                  <a:pt x="61" y="111"/>
                </a:cubicBezTo>
                <a:cubicBezTo>
                  <a:pt x="66" y="106"/>
                  <a:pt x="67" y="100"/>
                  <a:pt x="66" y="93"/>
                </a:cubicBezTo>
                <a:cubicBezTo>
                  <a:pt x="73" y="86"/>
                  <a:pt x="73" y="86"/>
                  <a:pt x="73" y="86"/>
                </a:cubicBezTo>
                <a:cubicBezTo>
                  <a:pt x="75" y="91"/>
                  <a:pt x="76" y="97"/>
                  <a:pt x="75" y="102"/>
                </a:cubicBezTo>
                <a:cubicBezTo>
                  <a:pt x="74" y="108"/>
                  <a:pt x="71" y="113"/>
                  <a:pt x="67" y="117"/>
                </a:cubicBezTo>
                <a:cubicBezTo>
                  <a:pt x="49" y="135"/>
                  <a:pt x="49" y="135"/>
                  <a:pt x="49" y="135"/>
                </a:cubicBezTo>
                <a:cubicBezTo>
                  <a:pt x="44" y="140"/>
                  <a:pt x="37" y="143"/>
                  <a:pt x="29" y="143"/>
                </a:cubicBezTo>
                <a:cubicBezTo>
                  <a:pt x="21" y="143"/>
                  <a:pt x="14" y="140"/>
                  <a:pt x="8" y="135"/>
                </a:cubicBezTo>
                <a:cubicBezTo>
                  <a:pt x="2" y="129"/>
                  <a:pt x="0" y="122"/>
                  <a:pt x="0" y="114"/>
                </a:cubicBezTo>
                <a:cubicBezTo>
                  <a:pt x="0" y="106"/>
                  <a:pt x="2" y="99"/>
                  <a:pt x="8" y="94"/>
                </a:cubicBezTo>
                <a:cubicBezTo>
                  <a:pt x="26" y="76"/>
                  <a:pt x="26" y="76"/>
                  <a:pt x="26" y="76"/>
                </a:cubicBezTo>
                <a:cubicBezTo>
                  <a:pt x="31" y="70"/>
                  <a:pt x="38" y="67"/>
                  <a:pt x="46" y="67"/>
                </a:cubicBezTo>
                <a:close/>
                <a:moveTo>
                  <a:pt x="98" y="40"/>
                </a:moveTo>
                <a:cubicBezTo>
                  <a:pt x="99" y="40"/>
                  <a:pt x="100" y="41"/>
                  <a:pt x="101" y="42"/>
                </a:cubicBezTo>
                <a:cubicBezTo>
                  <a:pt x="103" y="44"/>
                  <a:pt x="103" y="46"/>
                  <a:pt x="101" y="48"/>
                </a:cubicBezTo>
                <a:cubicBezTo>
                  <a:pt x="47" y="102"/>
                  <a:pt x="47" y="102"/>
                  <a:pt x="47" y="102"/>
                </a:cubicBezTo>
                <a:cubicBezTo>
                  <a:pt x="46" y="103"/>
                  <a:pt x="45" y="104"/>
                  <a:pt x="44" y="104"/>
                </a:cubicBezTo>
                <a:cubicBezTo>
                  <a:pt x="43" y="104"/>
                  <a:pt x="42" y="103"/>
                  <a:pt x="41" y="102"/>
                </a:cubicBezTo>
                <a:cubicBezTo>
                  <a:pt x="40" y="102"/>
                  <a:pt x="39" y="101"/>
                  <a:pt x="39" y="99"/>
                </a:cubicBezTo>
                <a:cubicBezTo>
                  <a:pt x="39" y="98"/>
                  <a:pt x="40" y="97"/>
                  <a:pt x="41" y="96"/>
                </a:cubicBezTo>
                <a:cubicBezTo>
                  <a:pt x="95" y="41"/>
                  <a:pt x="95" y="41"/>
                  <a:pt x="95" y="41"/>
                </a:cubicBezTo>
                <a:cubicBezTo>
                  <a:pt x="96" y="40"/>
                  <a:pt x="97" y="40"/>
                  <a:pt x="98" y="40"/>
                </a:cubicBezTo>
                <a:close/>
                <a:moveTo>
                  <a:pt x="113" y="0"/>
                </a:moveTo>
                <a:cubicBezTo>
                  <a:pt x="121" y="0"/>
                  <a:pt x="128" y="3"/>
                  <a:pt x="134" y="9"/>
                </a:cubicBezTo>
                <a:cubicBezTo>
                  <a:pt x="140" y="14"/>
                  <a:pt x="142" y="21"/>
                  <a:pt x="142" y="29"/>
                </a:cubicBezTo>
                <a:cubicBezTo>
                  <a:pt x="142" y="37"/>
                  <a:pt x="140" y="44"/>
                  <a:pt x="134" y="50"/>
                </a:cubicBezTo>
                <a:cubicBezTo>
                  <a:pt x="116" y="68"/>
                  <a:pt x="116" y="68"/>
                  <a:pt x="116" y="68"/>
                </a:cubicBezTo>
                <a:cubicBezTo>
                  <a:pt x="110" y="73"/>
                  <a:pt x="104" y="76"/>
                  <a:pt x="96" y="76"/>
                </a:cubicBezTo>
                <a:cubicBezTo>
                  <a:pt x="91" y="76"/>
                  <a:pt x="88" y="75"/>
                  <a:pt x="84" y="74"/>
                </a:cubicBezTo>
                <a:cubicBezTo>
                  <a:pt x="92" y="67"/>
                  <a:pt x="92" y="67"/>
                  <a:pt x="92" y="67"/>
                </a:cubicBezTo>
                <a:cubicBezTo>
                  <a:pt x="92" y="67"/>
                  <a:pt x="93" y="67"/>
                  <a:pt x="96" y="67"/>
                </a:cubicBezTo>
                <a:cubicBezTo>
                  <a:pt x="101" y="67"/>
                  <a:pt x="106" y="65"/>
                  <a:pt x="109" y="61"/>
                </a:cubicBezTo>
                <a:cubicBezTo>
                  <a:pt x="128" y="43"/>
                  <a:pt x="128" y="43"/>
                  <a:pt x="128" y="43"/>
                </a:cubicBezTo>
                <a:cubicBezTo>
                  <a:pt x="132" y="40"/>
                  <a:pt x="134" y="35"/>
                  <a:pt x="134" y="29"/>
                </a:cubicBezTo>
                <a:cubicBezTo>
                  <a:pt x="134" y="24"/>
                  <a:pt x="132" y="19"/>
                  <a:pt x="128" y="15"/>
                </a:cubicBezTo>
                <a:cubicBezTo>
                  <a:pt x="124" y="11"/>
                  <a:pt x="119" y="9"/>
                  <a:pt x="113" y="9"/>
                </a:cubicBezTo>
                <a:cubicBezTo>
                  <a:pt x="108" y="9"/>
                  <a:pt x="103" y="11"/>
                  <a:pt x="99" y="15"/>
                </a:cubicBezTo>
                <a:cubicBezTo>
                  <a:pt x="81" y="33"/>
                  <a:pt x="81" y="33"/>
                  <a:pt x="81" y="33"/>
                </a:cubicBezTo>
                <a:cubicBezTo>
                  <a:pt x="76" y="38"/>
                  <a:pt x="74" y="45"/>
                  <a:pt x="76" y="52"/>
                </a:cubicBezTo>
                <a:cubicBezTo>
                  <a:pt x="69" y="59"/>
                  <a:pt x="69" y="59"/>
                  <a:pt x="69" y="59"/>
                </a:cubicBezTo>
                <a:cubicBezTo>
                  <a:pt x="67" y="54"/>
                  <a:pt x="66" y="48"/>
                  <a:pt x="67" y="42"/>
                </a:cubicBezTo>
                <a:cubicBezTo>
                  <a:pt x="68" y="36"/>
                  <a:pt x="70" y="31"/>
                  <a:pt x="75" y="26"/>
                </a:cubicBezTo>
                <a:cubicBezTo>
                  <a:pt x="93" y="9"/>
                  <a:pt x="93" y="9"/>
                  <a:pt x="93" y="9"/>
                </a:cubicBezTo>
                <a:cubicBezTo>
                  <a:pt x="99" y="3"/>
                  <a:pt x="105" y="0"/>
                  <a:pt x="11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89" name="Google Shape;1489;p11"/>
          <p:cNvSpPr/>
          <p:nvPr/>
        </p:nvSpPr>
        <p:spPr>
          <a:xfrm>
            <a:off x="3611988" y="3610009"/>
            <a:ext cx="274885" cy="276112"/>
          </a:xfrm>
          <a:custGeom>
            <a:rect b="b" l="l" r="r" t="t"/>
            <a:pathLst>
              <a:path extrusionOk="0" h="143" w="143">
                <a:moveTo>
                  <a:pt x="103" y="89"/>
                </a:moveTo>
                <a:cubicBezTo>
                  <a:pt x="112" y="89"/>
                  <a:pt x="112" y="89"/>
                  <a:pt x="112" y="89"/>
                </a:cubicBezTo>
                <a:cubicBezTo>
                  <a:pt x="113" y="89"/>
                  <a:pt x="114" y="90"/>
                  <a:pt x="115" y="90"/>
                </a:cubicBezTo>
                <a:cubicBezTo>
                  <a:pt x="116" y="91"/>
                  <a:pt x="117" y="92"/>
                  <a:pt x="117" y="93"/>
                </a:cubicBezTo>
                <a:cubicBezTo>
                  <a:pt x="117" y="103"/>
                  <a:pt x="117" y="103"/>
                  <a:pt x="117" y="103"/>
                </a:cubicBezTo>
                <a:cubicBezTo>
                  <a:pt x="117" y="104"/>
                  <a:pt x="116" y="105"/>
                  <a:pt x="115" y="106"/>
                </a:cubicBezTo>
                <a:cubicBezTo>
                  <a:pt x="114" y="106"/>
                  <a:pt x="113" y="107"/>
                  <a:pt x="112" y="107"/>
                </a:cubicBezTo>
                <a:cubicBezTo>
                  <a:pt x="103" y="107"/>
                  <a:pt x="103" y="107"/>
                  <a:pt x="103" y="107"/>
                </a:cubicBezTo>
                <a:cubicBezTo>
                  <a:pt x="102" y="107"/>
                  <a:pt x="101" y="106"/>
                  <a:pt x="100" y="106"/>
                </a:cubicBezTo>
                <a:cubicBezTo>
                  <a:pt x="99" y="105"/>
                  <a:pt x="99" y="104"/>
                  <a:pt x="99" y="103"/>
                </a:cubicBezTo>
                <a:cubicBezTo>
                  <a:pt x="99" y="93"/>
                  <a:pt x="99" y="93"/>
                  <a:pt x="99" y="93"/>
                </a:cubicBezTo>
                <a:cubicBezTo>
                  <a:pt x="99" y="92"/>
                  <a:pt x="99" y="91"/>
                  <a:pt x="100" y="90"/>
                </a:cubicBezTo>
                <a:cubicBezTo>
                  <a:pt x="101" y="90"/>
                  <a:pt x="102" y="89"/>
                  <a:pt x="103" y="89"/>
                </a:cubicBezTo>
                <a:close/>
                <a:moveTo>
                  <a:pt x="67" y="89"/>
                </a:moveTo>
                <a:cubicBezTo>
                  <a:pt x="77" y="89"/>
                  <a:pt x="77" y="89"/>
                  <a:pt x="77" y="89"/>
                </a:cubicBezTo>
                <a:cubicBezTo>
                  <a:pt x="78" y="89"/>
                  <a:pt x="79" y="90"/>
                  <a:pt x="80" y="90"/>
                </a:cubicBezTo>
                <a:cubicBezTo>
                  <a:pt x="80" y="91"/>
                  <a:pt x="81" y="92"/>
                  <a:pt x="81" y="93"/>
                </a:cubicBezTo>
                <a:cubicBezTo>
                  <a:pt x="81" y="103"/>
                  <a:pt x="81" y="103"/>
                  <a:pt x="81" y="103"/>
                </a:cubicBezTo>
                <a:cubicBezTo>
                  <a:pt x="81" y="104"/>
                  <a:pt x="80" y="105"/>
                  <a:pt x="80" y="106"/>
                </a:cubicBezTo>
                <a:cubicBezTo>
                  <a:pt x="79" y="106"/>
                  <a:pt x="78" y="107"/>
                  <a:pt x="77" y="107"/>
                </a:cubicBezTo>
                <a:cubicBezTo>
                  <a:pt x="67" y="107"/>
                  <a:pt x="67" y="107"/>
                  <a:pt x="67" y="107"/>
                </a:cubicBezTo>
                <a:cubicBezTo>
                  <a:pt x="66" y="107"/>
                  <a:pt x="65" y="106"/>
                  <a:pt x="64" y="106"/>
                </a:cubicBezTo>
                <a:cubicBezTo>
                  <a:pt x="64" y="105"/>
                  <a:pt x="63" y="104"/>
                  <a:pt x="63" y="103"/>
                </a:cubicBezTo>
                <a:cubicBezTo>
                  <a:pt x="63" y="93"/>
                  <a:pt x="63" y="93"/>
                  <a:pt x="63" y="93"/>
                </a:cubicBezTo>
                <a:cubicBezTo>
                  <a:pt x="63" y="92"/>
                  <a:pt x="64" y="91"/>
                  <a:pt x="64" y="90"/>
                </a:cubicBezTo>
                <a:cubicBezTo>
                  <a:pt x="65" y="90"/>
                  <a:pt x="66" y="89"/>
                  <a:pt x="67" y="89"/>
                </a:cubicBezTo>
                <a:close/>
                <a:moveTo>
                  <a:pt x="32" y="89"/>
                </a:moveTo>
                <a:cubicBezTo>
                  <a:pt x="41" y="89"/>
                  <a:pt x="41" y="89"/>
                  <a:pt x="41" y="89"/>
                </a:cubicBezTo>
                <a:cubicBezTo>
                  <a:pt x="42" y="89"/>
                  <a:pt x="43" y="90"/>
                  <a:pt x="44" y="90"/>
                </a:cubicBezTo>
                <a:cubicBezTo>
                  <a:pt x="45" y="91"/>
                  <a:pt x="45" y="92"/>
                  <a:pt x="45" y="93"/>
                </a:cubicBezTo>
                <a:cubicBezTo>
                  <a:pt x="45" y="103"/>
                  <a:pt x="45" y="103"/>
                  <a:pt x="45" y="103"/>
                </a:cubicBezTo>
                <a:cubicBezTo>
                  <a:pt x="45" y="104"/>
                  <a:pt x="45" y="105"/>
                  <a:pt x="44" y="106"/>
                </a:cubicBezTo>
                <a:cubicBezTo>
                  <a:pt x="43" y="106"/>
                  <a:pt x="42" y="107"/>
                  <a:pt x="41" y="107"/>
                </a:cubicBezTo>
                <a:cubicBezTo>
                  <a:pt x="32" y="107"/>
                  <a:pt x="32" y="107"/>
                  <a:pt x="32" y="107"/>
                </a:cubicBezTo>
                <a:cubicBezTo>
                  <a:pt x="31" y="107"/>
                  <a:pt x="30" y="106"/>
                  <a:pt x="28" y="106"/>
                </a:cubicBezTo>
                <a:cubicBezTo>
                  <a:pt x="28" y="105"/>
                  <a:pt x="27" y="104"/>
                  <a:pt x="27" y="103"/>
                </a:cubicBezTo>
                <a:cubicBezTo>
                  <a:pt x="27" y="93"/>
                  <a:pt x="27" y="93"/>
                  <a:pt x="27" y="93"/>
                </a:cubicBezTo>
                <a:cubicBezTo>
                  <a:pt x="27" y="92"/>
                  <a:pt x="28" y="91"/>
                  <a:pt x="28" y="90"/>
                </a:cubicBezTo>
                <a:cubicBezTo>
                  <a:pt x="30" y="90"/>
                  <a:pt x="31" y="89"/>
                  <a:pt x="32" y="89"/>
                </a:cubicBezTo>
                <a:close/>
                <a:moveTo>
                  <a:pt x="103" y="53"/>
                </a:moveTo>
                <a:cubicBezTo>
                  <a:pt x="112" y="53"/>
                  <a:pt x="112" y="53"/>
                  <a:pt x="112" y="53"/>
                </a:cubicBezTo>
                <a:cubicBezTo>
                  <a:pt x="113" y="53"/>
                  <a:pt x="114" y="54"/>
                  <a:pt x="115" y="55"/>
                </a:cubicBezTo>
                <a:cubicBezTo>
                  <a:pt x="116" y="56"/>
                  <a:pt x="117" y="57"/>
                  <a:pt x="117" y="58"/>
                </a:cubicBezTo>
                <a:cubicBezTo>
                  <a:pt x="117" y="67"/>
                  <a:pt x="117" y="67"/>
                  <a:pt x="117" y="67"/>
                </a:cubicBezTo>
                <a:cubicBezTo>
                  <a:pt x="117" y="68"/>
                  <a:pt x="116" y="69"/>
                  <a:pt x="115" y="70"/>
                </a:cubicBezTo>
                <a:cubicBezTo>
                  <a:pt x="114" y="71"/>
                  <a:pt x="113" y="71"/>
                  <a:pt x="112" y="71"/>
                </a:cubicBezTo>
                <a:cubicBezTo>
                  <a:pt x="103" y="71"/>
                  <a:pt x="103" y="71"/>
                  <a:pt x="103" y="71"/>
                </a:cubicBezTo>
                <a:cubicBezTo>
                  <a:pt x="102" y="71"/>
                  <a:pt x="101" y="71"/>
                  <a:pt x="100" y="70"/>
                </a:cubicBezTo>
                <a:cubicBezTo>
                  <a:pt x="99" y="69"/>
                  <a:pt x="99" y="68"/>
                  <a:pt x="99" y="67"/>
                </a:cubicBezTo>
                <a:cubicBezTo>
                  <a:pt x="99" y="58"/>
                  <a:pt x="99" y="58"/>
                  <a:pt x="99" y="58"/>
                </a:cubicBezTo>
                <a:cubicBezTo>
                  <a:pt x="99" y="57"/>
                  <a:pt x="99" y="56"/>
                  <a:pt x="100" y="55"/>
                </a:cubicBezTo>
                <a:cubicBezTo>
                  <a:pt x="101" y="54"/>
                  <a:pt x="102" y="53"/>
                  <a:pt x="103" y="53"/>
                </a:cubicBezTo>
                <a:close/>
                <a:moveTo>
                  <a:pt x="67" y="53"/>
                </a:moveTo>
                <a:cubicBezTo>
                  <a:pt x="77" y="53"/>
                  <a:pt x="77" y="53"/>
                  <a:pt x="77" y="53"/>
                </a:cubicBezTo>
                <a:cubicBezTo>
                  <a:pt x="78" y="53"/>
                  <a:pt x="79" y="54"/>
                  <a:pt x="80" y="55"/>
                </a:cubicBezTo>
                <a:cubicBezTo>
                  <a:pt x="80" y="56"/>
                  <a:pt x="81" y="57"/>
                  <a:pt x="81" y="58"/>
                </a:cubicBezTo>
                <a:cubicBezTo>
                  <a:pt x="81" y="67"/>
                  <a:pt x="81" y="67"/>
                  <a:pt x="81" y="67"/>
                </a:cubicBezTo>
                <a:cubicBezTo>
                  <a:pt x="81" y="68"/>
                  <a:pt x="80" y="69"/>
                  <a:pt x="80" y="70"/>
                </a:cubicBezTo>
                <a:cubicBezTo>
                  <a:pt x="79" y="71"/>
                  <a:pt x="78" y="71"/>
                  <a:pt x="77" y="71"/>
                </a:cubicBezTo>
                <a:cubicBezTo>
                  <a:pt x="67" y="71"/>
                  <a:pt x="67" y="71"/>
                  <a:pt x="67" y="71"/>
                </a:cubicBezTo>
                <a:cubicBezTo>
                  <a:pt x="66" y="71"/>
                  <a:pt x="65" y="71"/>
                  <a:pt x="64" y="70"/>
                </a:cubicBezTo>
                <a:cubicBezTo>
                  <a:pt x="64" y="69"/>
                  <a:pt x="63" y="68"/>
                  <a:pt x="63" y="67"/>
                </a:cubicBezTo>
                <a:cubicBezTo>
                  <a:pt x="63" y="58"/>
                  <a:pt x="63" y="58"/>
                  <a:pt x="63" y="58"/>
                </a:cubicBezTo>
                <a:cubicBezTo>
                  <a:pt x="63" y="57"/>
                  <a:pt x="64" y="56"/>
                  <a:pt x="64" y="55"/>
                </a:cubicBezTo>
                <a:cubicBezTo>
                  <a:pt x="65" y="54"/>
                  <a:pt x="66" y="53"/>
                  <a:pt x="67" y="53"/>
                </a:cubicBezTo>
                <a:close/>
                <a:moveTo>
                  <a:pt x="32" y="53"/>
                </a:moveTo>
                <a:cubicBezTo>
                  <a:pt x="41" y="53"/>
                  <a:pt x="41" y="53"/>
                  <a:pt x="41" y="53"/>
                </a:cubicBezTo>
                <a:cubicBezTo>
                  <a:pt x="42" y="53"/>
                  <a:pt x="43" y="54"/>
                  <a:pt x="44" y="55"/>
                </a:cubicBezTo>
                <a:cubicBezTo>
                  <a:pt x="45" y="56"/>
                  <a:pt x="45" y="57"/>
                  <a:pt x="45" y="58"/>
                </a:cubicBezTo>
                <a:cubicBezTo>
                  <a:pt x="45" y="67"/>
                  <a:pt x="45" y="67"/>
                  <a:pt x="45" y="67"/>
                </a:cubicBezTo>
                <a:cubicBezTo>
                  <a:pt x="45" y="68"/>
                  <a:pt x="45" y="69"/>
                  <a:pt x="44" y="70"/>
                </a:cubicBezTo>
                <a:cubicBezTo>
                  <a:pt x="43" y="71"/>
                  <a:pt x="42" y="71"/>
                  <a:pt x="41" y="71"/>
                </a:cubicBezTo>
                <a:cubicBezTo>
                  <a:pt x="32" y="71"/>
                  <a:pt x="32" y="71"/>
                  <a:pt x="32" y="71"/>
                </a:cubicBezTo>
                <a:cubicBezTo>
                  <a:pt x="31" y="71"/>
                  <a:pt x="30" y="71"/>
                  <a:pt x="28" y="70"/>
                </a:cubicBezTo>
                <a:cubicBezTo>
                  <a:pt x="28" y="69"/>
                  <a:pt x="27" y="68"/>
                  <a:pt x="27" y="67"/>
                </a:cubicBezTo>
                <a:cubicBezTo>
                  <a:pt x="27" y="58"/>
                  <a:pt x="27" y="58"/>
                  <a:pt x="27" y="58"/>
                </a:cubicBezTo>
                <a:cubicBezTo>
                  <a:pt x="27" y="57"/>
                  <a:pt x="28" y="56"/>
                  <a:pt x="28" y="55"/>
                </a:cubicBezTo>
                <a:cubicBezTo>
                  <a:pt x="30" y="54"/>
                  <a:pt x="31" y="53"/>
                  <a:pt x="32" y="53"/>
                </a:cubicBezTo>
                <a:close/>
                <a:moveTo>
                  <a:pt x="10" y="22"/>
                </a:moveTo>
                <a:cubicBezTo>
                  <a:pt x="10" y="134"/>
                  <a:pt x="10" y="134"/>
                  <a:pt x="10" y="134"/>
                </a:cubicBezTo>
                <a:cubicBezTo>
                  <a:pt x="134" y="134"/>
                  <a:pt x="134" y="134"/>
                  <a:pt x="134" y="134"/>
                </a:cubicBezTo>
                <a:cubicBezTo>
                  <a:pt x="134" y="22"/>
                  <a:pt x="134" y="22"/>
                  <a:pt x="134" y="22"/>
                </a:cubicBezTo>
                <a:cubicBezTo>
                  <a:pt x="99" y="22"/>
                  <a:pt x="99" y="22"/>
                  <a:pt x="99" y="22"/>
                </a:cubicBezTo>
                <a:cubicBezTo>
                  <a:pt x="99" y="27"/>
                  <a:pt x="99" y="27"/>
                  <a:pt x="99" y="27"/>
                </a:cubicBezTo>
                <a:cubicBezTo>
                  <a:pt x="99" y="28"/>
                  <a:pt x="98" y="29"/>
                  <a:pt x="98" y="30"/>
                </a:cubicBezTo>
                <a:cubicBezTo>
                  <a:pt x="97" y="31"/>
                  <a:pt x="95" y="31"/>
                  <a:pt x="94" y="31"/>
                </a:cubicBezTo>
                <a:cubicBezTo>
                  <a:pt x="93" y="31"/>
                  <a:pt x="92" y="31"/>
                  <a:pt x="91" y="30"/>
                </a:cubicBezTo>
                <a:cubicBezTo>
                  <a:pt x="90" y="29"/>
                  <a:pt x="90" y="28"/>
                  <a:pt x="90" y="27"/>
                </a:cubicBezTo>
                <a:cubicBezTo>
                  <a:pt x="90" y="22"/>
                  <a:pt x="90" y="22"/>
                  <a:pt x="90" y="22"/>
                </a:cubicBezTo>
                <a:cubicBezTo>
                  <a:pt x="54" y="22"/>
                  <a:pt x="54" y="22"/>
                  <a:pt x="54" y="22"/>
                </a:cubicBezTo>
                <a:cubicBezTo>
                  <a:pt x="54" y="27"/>
                  <a:pt x="54" y="27"/>
                  <a:pt x="54" y="27"/>
                </a:cubicBezTo>
                <a:cubicBezTo>
                  <a:pt x="54" y="28"/>
                  <a:pt x="54" y="29"/>
                  <a:pt x="53" y="30"/>
                </a:cubicBezTo>
                <a:cubicBezTo>
                  <a:pt x="52" y="31"/>
                  <a:pt x="51" y="31"/>
                  <a:pt x="50" y="31"/>
                </a:cubicBezTo>
                <a:cubicBezTo>
                  <a:pt x="48" y="31"/>
                  <a:pt x="47" y="31"/>
                  <a:pt x="46" y="30"/>
                </a:cubicBezTo>
                <a:cubicBezTo>
                  <a:pt x="46" y="29"/>
                  <a:pt x="45" y="28"/>
                  <a:pt x="45" y="27"/>
                </a:cubicBezTo>
                <a:cubicBezTo>
                  <a:pt x="45" y="22"/>
                  <a:pt x="45" y="22"/>
                  <a:pt x="45" y="22"/>
                </a:cubicBezTo>
                <a:lnTo>
                  <a:pt x="10" y="22"/>
                </a:lnTo>
                <a:close/>
                <a:moveTo>
                  <a:pt x="50" y="0"/>
                </a:moveTo>
                <a:cubicBezTo>
                  <a:pt x="51" y="0"/>
                  <a:pt x="52" y="0"/>
                  <a:pt x="53" y="1"/>
                </a:cubicBezTo>
                <a:cubicBezTo>
                  <a:pt x="54" y="2"/>
                  <a:pt x="54" y="3"/>
                  <a:pt x="54" y="4"/>
                </a:cubicBezTo>
                <a:cubicBezTo>
                  <a:pt x="54" y="13"/>
                  <a:pt x="54" y="13"/>
                  <a:pt x="54" y="13"/>
                </a:cubicBezTo>
                <a:cubicBezTo>
                  <a:pt x="90" y="13"/>
                  <a:pt x="90" y="13"/>
                  <a:pt x="90" y="13"/>
                </a:cubicBezTo>
                <a:cubicBezTo>
                  <a:pt x="90" y="4"/>
                  <a:pt x="90" y="4"/>
                  <a:pt x="90" y="4"/>
                </a:cubicBezTo>
                <a:cubicBezTo>
                  <a:pt x="90" y="3"/>
                  <a:pt x="90" y="2"/>
                  <a:pt x="91" y="1"/>
                </a:cubicBezTo>
                <a:cubicBezTo>
                  <a:pt x="92" y="0"/>
                  <a:pt x="93" y="0"/>
                  <a:pt x="94" y="0"/>
                </a:cubicBezTo>
                <a:cubicBezTo>
                  <a:pt x="95" y="0"/>
                  <a:pt x="97" y="0"/>
                  <a:pt x="98" y="1"/>
                </a:cubicBezTo>
                <a:cubicBezTo>
                  <a:pt x="98" y="2"/>
                  <a:pt x="99" y="3"/>
                  <a:pt x="99" y="4"/>
                </a:cubicBezTo>
                <a:cubicBezTo>
                  <a:pt x="99" y="13"/>
                  <a:pt x="99" y="13"/>
                  <a:pt x="99" y="13"/>
                </a:cubicBezTo>
                <a:cubicBezTo>
                  <a:pt x="134" y="13"/>
                  <a:pt x="134" y="13"/>
                  <a:pt x="134" y="13"/>
                </a:cubicBezTo>
                <a:cubicBezTo>
                  <a:pt x="137" y="13"/>
                  <a:pt x="139" y="14"/>
                  <a:pt x="141" y="16"/>
                </a:cubicBezTo>
                <a:cubicBezTo>
                  <a:pt x="143" y="18"/>
                  <a:pt x="143" y="20"/>
                  <a:pt x="143" y="22"/>
                </a:cubicBezTo>
                <a:cubicBezTo>
                  <a:pt x="143" y="134"/>
                  <a:pt x="143" y="134"/>
                  <a:pt x="143" y="134"/>
                </a:cubicBezTo>
                <a:cubicBezTo>
                  <a:pt x="143" y="136"/>
                  <a:pt x="143" y="138"/>
                  <a:pt x="141" y="140"/>
                </a:cubicBezTo>
                <a:cubicBezTo>
                  <a:pt x="139" y="142"/>
                  <a:pt x="137" y="143"/>
                  <a:pt x="134" y="143"/>
                </a:cubicBezTo>
                <a:cubicBezTo>
                  <a:pt x="10" y="143"/>
                  <a:pt x="10" y="143"/>
                  <a:pt x="10" y="143"/>
                </a:cubicBezTo>
                <a:cubicBezTo>
                  <a:pt x="7" y="143"/>
                  <a:pt x="5" y="142"/>
                  <a:pt x="3" y="140"/>
                </a:cubicBezTo>
                <a:cubicBezTo>
                  <a:pt x="1" y="138"/>
                  <a:pt x="0" y="136"/>
                  <a:pt x="0" y="134"/>
                </a:cubicBezTo>
                <a:cubicBezTo>
                  <a:pt x="0" y="22"/>
                  <a:pt x="0" y="22"/>
                  <a:pt x="0" y="22"/>
                </a:cubicBezTo>
                <a:cubicBezTo>
                  <a:pt x="0" y="20"/>
                  <a:pt x="1" y="18"/>
                  <a:pt x="3" y="16"/>
                </a:cubicBezTo>
                <a:cubicBezTo>
                  <a:pt x="5" y="14"/>
                  <a:pt x="7" y="13"/>
                  <a:pt x="10" y="13"/>
                </a:cubicBezTo>
                <a:cubicBezTo>
                  <a:pt x="45" y="13"/>
                  <a:pt x="45" y="13"/>
                  <a:pt x="45" y="13"/>
                </a:cubicBezTo>
                <a:cubicBezTo>
                  <a:pt x="45" y="4"/>
                  <a:pt x="45" y="4"/>
                  <a:pt x="45" y="4"/>
                </a:cubicBezTo>
                <a:cubicBezTo>
                  <a:pt x="45" y="3"/>
                  <a:pt x="46" y="2"/>
                  <a:pt x="46" y="1"/>
                </a:cubicBezTo>
                <a:cubicBezTo>
                  <a:pt x="47" y="0"/>
                  <a:pt x="48" y="0"/>
                  <a:pt x="50"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90" name="Google Shape;1490;p11"/>
          <p:cNvSpPr/>
          <p:nvPr/>
        </p:nvSpPr>
        <p:spPr>
          <a:xfrm>
            <a:off x="3612970" y="3153608"/>
            <a:ext cx="272922" cy="249159"/>
          </a:xfrm>
          <a:custGeom>
            <a:rect b="b" l="l" r="r" t="t"/>
            <a:pathLst>
              <a:path extrusionOk="0" h="129" w="142">
                <a:moveTo>
                  <a:pt x="40" y="9"/>
                </a:moveTo>
                <a:cubicBezTo>
                  <a:pt x="31" y="9"/>
                  <a:pt x="24" y="12"/>
                  <a:pt x="18" y="17"/>
                </a:cubicBezTo>
                <a:cubicBezTo>
                  <a:pt x="12" y="24"/>
                  <a:pt x="9" y="31"/>
                  <a:pt x="9" y="41"/>
                </a:cubicBezTo>
                <a:cubicBezTo>
                  <a:pt x="9" y="50"/>
                  <a:pt x="12" y="57"/>
                  <a:pt x="18" y="64"/>
                </a:cubicBezTo>
                <a:cubicBezTo>
                  <a:pt x="21" y="67"/>
                  <a:pt x="38" y="85"/>
                  <a:pt x="68" y="119"/>
                </a:cubicBezTo>
                <a:cubicBezTo>
                  <a:pt x="69" y="120"/>
                  <a:pt x="70" y="120"/>
                  <a:pt x="71" y="120"/>
                </a:cubicBezTo>
                <a:cubicBezTo>
                  <a:pt x="72" y="120"/>
                  <a:pt x="73" y="120"/>
                  <a:pt x="74" y="119"/>
                </a:cubicBezTo>
                <a:cubicBezTo>
                  <a:pt x="107" y="83"/>
                  <a:pt x="123" y="65"/>
                  <a:pt x="124" y="65"/>
                </a:cubicBezTo>
                <a:cubicBezTo>
                  <a:pt x="130" y="58"/>
                  <a:pt x="134" y="51"/>
                  <a:pt x="134" y="41"/>
                </a:cubicBezTo>
                <a:cubicBezTo>
                  <a:pt x="134" y="32"/>
                  <a:pt x="130" y="25"/>
                  <a:pt x="124" y="18"/>
                </a:cubicBezTo>
                <a:cubicBezTo>
                  <a:pt x="118" y="12"/>
                  <a:pt x="110" y="9"/>
                  <a:pt x="102" y="9"/>
                </a:cubicBezTo>
                <a:cubicBezTo>
                  <a:pt x="95" y="9"/>
                  <a:pt x="87" y="14"/>
                  <a:pt x="77" y="24"/>
                </a:cubicBezTo>
                <a:cubicBezTo>
                  <a:pt x="71" y="30"/>
                  <a:pt x="71" y="30"/>
                  <a:pt x="71" y="30"/>
                </a:cubicBezTo>
                <a:cubicBezTo>
                  <a:pt x="65" y="24"/>
                  <a:pt x="65" y="24"/>
                  <a:pt x="65" y="24"/>
                </a:cubicBezTo>
                <a:cubicBezTo>
                  <a:pt x="55" y="14"/>
                  <a:pt x="46" y="9"/>
                  <a:pt x="40" y="9"/>
                </a:cubicBezTo>
                <a:close/>
                <a:moveTo>
                  <a:pt x="40" y="0"/>
                </a:moveTo>
                <a:cubicBezTo>
                  <a:pt x="49" y="0"/>
                  <a:pt x="59" y="6"/>
                  <a:pt x="71" y="17"/>
                </a:cubicBezTo>
                <a:cubicBezTo>
                  <a:pt x="82" y="6"/>
                  <a:pt x="93" y="0"/>
                  <a:pt x="102" y="0"/>
                </a:cubicBezTo>
                <a:cubicBezTo>
                  <a:pt x="113" y="0"/>
                  <a:pt x="122" y="4"/>
                  <a:pt x="130" y="12"/>
                </a:cubicBezTo>
                <a:cubicBezTo>
                  <a:pt x="138" y="20"/>
                  <a:pt x="142" y="30"/>
                  <a:pt x="142" y="41"/>
                </a:cubicBezTo>
                <a:cubicBezTo>
                  <a:pt x="142" y="53"/>
                  <a:pt x="138" y="63"/>
                  <a:pt x="130" y="71"/>
                </a:cubicBezTo>
                <a:cubicBezTo>
                  <a:pt x="130" y="71"/>
                  <a:pt x="113" y="89"/>
                  <a:pt x="80" y="125"/>
                </a:cubicBezTo>
                <a:cubicBezTo>
                  <a:pt x="78" y="127"/>
                  <a:pt x="75" y="129"/>
                  <a:pt x="71" y="129"/>
                </a:cubicBezTo>
                <a:cubicBezTo>
                  <a:pt x="68" y="129"/>
                  <a:pt x="64" y="127"/>
                  <a:pt x="62" y="125"/>
                </a:cubicBezTo>
                <a:cubicBezTo>
                  <a:pt x="12" y="70"/>
                  <a:pt x="12" y="70"/>
                  <a:pt x="12" y="70"/>
                </a:cubicBezTo>
                <a:cubicBezTo>
                  <a:pt x="4" y="62"/>
                  <a:pt x="0" y="52"/>
                  <a:pt x="0" y="40"/>
                </a:cubicBezTo>
                <a:cubicBezTo>
                  <a:pt x="0" y="29"/>
                  <a:pt x="4" y="19"/>
                  <a:pt x="12" y="11"/>
                </a:cubicBezTo>
                <a:cubicBezTo>
                  <a:pt x="19" y="4"/>
                  <a:pt x="28" y="0"/>
                  <a:pt x="40"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91" name="Google Shape;1491;p11"/>
          <p:cNvSpPr/>
          <p:nvPr/>
        </p:nvSpPr>
        <p:spPr>
          <a:xfrm>
            <a:off x="3577343" y="2554751"/>
            <a:ext cx="344176" cy="381809"/>
          </a:xfrm>
          <a:custGeom>
            <a:rect b="b" l="l" r="r" t="t"/>
            <a:pathLst>
              <a:path extrusionOk="0" h="318" w="288">
                <a:moveTo>
                  <a:pt x="143" y="89"/>
                </a:moveTo>
                <a:cubicBezTo>
                  <a:pt x="156" y="89"/>
                  <a:pt x="165" y="79"/>
                  <a:pt x="165" y="67"/>
                </a:cubicBezTo>
                <a:cubicBezTo>
                  <a:pt x="165" y="55"/>
                  <a:pt x="156" y="45"/>
                  <a:pt x="143" y="45"/>
                </a:cubicBezTo>
                <a:cubicBezTo>
                  <a:pt x="131" y="45"/>
                  <a:pt x="121" y="55"/>
                  <a:pt x="121" y="67"/>
                </a:cubicBezTo>
                <a:cubicBezTo>
                  <a:pt x="121" y="79"/>
                  <a:pt x="131" y="89"/>
                  <a:pt x="143" y="89"/>
                </a:cubicBezTo>
                <a:close/>
                <a:moveTo>
                  <a:pt x="94" y="111"/>
                </a:moveTo>
                <a:cubicBezTo>
                  <a:pt x="95" y="94"/>
                  <a:pt x="95" y="94"/>
                  <a:pt x="95" y="94"/>
                </a:cubicBezTo>
                <a:cubicBezTo>
                  <a:pt x="95" y="93"/>
                  <a:pt x="95" y="92"/>
                  <a:pt x="95" y="92"/>
                </a:cubicBezTo>
                <a:cubicBezTo>
                  <a:pt x="95" y="83"/>
                  <a:pt x="91" y="81"/>
                  <a:pt x="83" y="81"/>
                </a:cubicBezTo>
                <a:cubicBezTo>
                  <a:pt x="76" y="81"/>
                  <a:pt x="76" y="81"/>
                  <a:pt x="76" y="81"/>
                </a:cubicBezTo>
                <a:cubicBezTo>
                  <a:pt x="58" y="105"/>
                  <a:pt x="58" y="105"/>
                  <a:pt x="58" y="105"/>
                </a:cubicBezTo>
                <a:cubicBezTo>
                  <a:pt x="53" y="111"/>
                  <a:pt x="53" y="111"/>
                  <a:pt x="53" y="111"/>
                </a:cubicBezTo>
                <a:cubicBezTo>
                  <a:pt x="49" y="105"/>
                  <a:pt x="49" y="105"/>
                  <a:pt x="49" y="105"/>
                </a:cubicBezTo>
                <a:cubicBezTo>
                  <a:pt x="31" y="81"/>
                  <a:pt x="31" y="81"/>
                  <a:pt x="31" y="81"/>
                </a:cubicBezTo>
                <a:cubicBezTo>
                  <a:pt x="23" y="81"/>
                  <a:pt x="23" y="81"/>
                  <a:pt x="23" y="81"/>
                </a:cubicBezTo>
                <a:cubicBezTo>
                  <a:pt x="22" y="81"/>
                  <a:pt x="22" y="81"/>
                  <a:pt x="21" y="81"/>
                </a:cubicBezTo>
                <a:cubicBezTo>
                  <a:pt x="14" y="81"/>
                  <a:pt x="11" y="84"/>
                  <a:pt x="11" y="92"/>
                </a:cubicBezTo>
                <a:cubicBezTo>
                  <a:pt x="11" y="92"/>
                  <a:pt x="11" y="93"/>
                  <a:pt x="11" y="94"/>
                </a:cubicBezTo>
                <a:cubicBezTo>
                  <a:pt x="17" y="175"/>
                  <a:pt x="17" y="175"/>
                  <a:pt x="17" y="175"/>
                </a:cubicBezTo>
                <a:cubicBezTo>
                  <a:pt x="28" y="175"/>
                  <a:pt x="28" y="175"/>
                  <a:pt x="28" y="175"/>
                </a:cubicBezTo>
                <a:cubicBezTo>
                  <a:pt x="33" y="175"/>
                  <a:pt x="33" y="175"/>
                  <a:pt x="33" y="175"/>
                </a:cubicBezTo>
                <a:cubicBezTo>
                  <a:pt x="34" y="180"/>
                  <a:pt x="34" y="180"/>
                  <a:pt x="34" y="180"/>
                </a:cubicBezTo>
                <a:cubicBezTo>
                  <a:pt x="40" y="273"/>
                  <a:pt x="40" y="273"/>
                  <a:pt x="40" y="273"/>
                </a:cubicBezTo>
                <a:cubicBezTo>
                  <a:pt x="66" y="273"/>
                  <a:pt x="66" y="273"/>
                  <a:pt x="66" y="273"/>
                </a:cubicBezTo>
                <a:cubicBezTo>
                  <a:pt x="73" y="180"/>
                  <a:pt x="73" y="180"/>
                  <a:pt x="73" y="180"/>
                </a:cubicBezTo>
                <a:cubicBezTo>
                  <a:pt x="73" y="175"/>
                  <a:pt x="73" y="175"/>
                  <a:pt x="73" y="175"/>
                </a:cubicBezTo>
                <a:cubicBezTo>
                  <a:pt x="78" y="175"/>
                  <a:pt x="78" y="175"/>
                  <a:pt x="78" y="175"/>
                </a:cubicBezTo>
                <a:cubicBezTo>
                  <a:pt x="93" y="175"/>
                  <a:pt x="93" y="175"/>
                  <a:pt x="93" y="175"/>
                </a:cubicBezTo>
                <a:cubicBezTo>
                  <a:pt x="90" y="129"/>
                  <a:pt x="90" y="129"/>
                  <a:pt x="90" y="129"/>
                </a:cubicBezTo>
                <a:cubicBezTo>
                  <a:pt x="90" y="122"/>
                  <a:pt x="90" y="116"/>
                  <a:pt x="94" y="111"/>
                </a:cubicBezTo>
                <a:close/>
                <a:moveTo>
                  <a:pt x="94" y="187"/>
                </a:moveTo>
                <a:cubicBezTo>
                  <a:pt x="84" y="187"/>
                  <a:pt x="84" y="187"/>
                  <a:pt x="84" y="187"/>
                </a:cubicBezTo>
                <a:cubicBezTo>
                  <a:pt x="77" y="279"/>
                  <a:pt x="77" y="279"/>
                  <a:pt x="77" y="279"/>
                </a:cubicBezTo>
                <a:cubicBezTo>
                  <a:pt x="77" y="284"/>
                  <a:pt x="77" y="284"/>
                  <a:pt x="77" y="284"/>
                </a:cubicBezTo>
                <a:cubicBezTo>
                  <a:pt x="71" y="284"/>
                  <a:pt x="71" y="284"/>
                  <a:pt x="71" y="284"/>
                </a:cubicBezTo>
                <a:cubicBezTo>
                  <a:pt x="35" y="284"/>
                  <a:pt x="35" y="284"/>
                  <a:pt x="35" y="284"/>
                </a:cubicBezTo>
                <a:cubicBezTo>
                  <a:pt x="30" y="284"/>
                  <a:pt x="30" y="284"/>
                  <a:pt x="30" y="284"/>
                </a:cubicBezTo>
                <a:cubicBezTo>
                  <a:pt x="29" y="279"/>
                  <a:pt x="29" y="279"/>
                  <a:pt x="29" y="279"/>
                </a:cubicBezTo>
                <a:cubicBezTo>
                  <a:pt x="23" y="187"/>
                  <a:pt x="23" y="187"/>
                  <a:pt x="23" y="187"/>
                </a:cubicBezTo>
                <a:cubicBezTo>
                  <a:pt x="12" y="187"/>
                  <a:pt x="12" y="187"/>
                  <a:pt x="12" y="187"/>
                </a:cubicBezTo>
                <a:cubicBezTo>
                  <a:pt x="7" y="187"/>
                  <a:pt x="7" y="187"/>
                  <a:pt x="7" y="187"/>
                </a:cubicBezTo>
                <a:cubicBezTo>
                  <a:pt x="6" y="181"/>
                  <a:pt x="6" y="181"/>
                  <a:pt x="6" y="181"/>
                </a:cubicBezTo>
                <a:cubicBezTo>
                  <a:pt x="0" y="95"/>
                  <a:pt x="0" y="95"/>
                  <a:pt x="0" y="95"/>
                </a:cubicBezTo>
                <a:cubicBezTo>
                  <a:pt x="0" y="94"/>
                  <a:pt x="0" y="93"/>
                  <a:pt x="0" y="92"/>
                </a:cubicBezTo>
                <a:cubicBezTo>
                  <a:pt x="0" y="79"/>
                  <a:pt x="7" y="70"/>
                  <a:pt x="20" y="69"/>
                </a:cubicBezTo>
                <a:cubicBezTo>
                  <a:pt x="21" y="69"/>
                  <a:pt x="22" y="69"/>
                  <a:pt x="23" y="69"/>
                </a:cubicBezTo>
                <a:cubicBezTo>
                  <a:pt x="34" y="69"/>
                  <a:pt x="34" y="69"/>
                  <a:pt x="34" y="69"/>
                </a:cubicBezTo>
                <a:cubicBezTo>
                  <a:pt x="36" y="69"/>
                  <a:pt x="36" y="69"/>
                  <a:pt x="36" y="69"/>
                </a:cubicBezTo>
                <a:cubicBezTo>
                  <a:pt x="38" y="71"/>
                  <a:pt x="38" y="71"/>
                  <a:pt x="38" y="71"/>
                </a:cubicBezTo>
                <a:cubicBezTo>
                  <a:pt x="53" y="92"/>
                  <a:pt x="53" y="92"/>
                  <a:pt x="53" y="92"/>
                </a:cubicBezTo>
                <a:cubicBezTo>
                  <a:pt x="68" y="71"/>
                  <a:pt x="68" y="71"/>
                  <a:pt x="68" y="71"/>
                </a:cubicBezTo>
                <a:cubicBezTo>
                  <a:pt x="70" y="69"/>
                  <a:pt x="70" y="69"/>
                  <a:pt x="70" y="69"/>
                </a:cubicBezTo>
                <a:cubicBezTo>
                  <a:pt x="73" y="69"/>
                  <a:pt x="73" y="69"/>
                  <a:pt x="73" y="69"/>
                </a:cubicBezTo>
                <a:cubicBezTo>
                  <a:pt x="83" y="69"/>
                  <a:pt x="83" y="69"/>
                  <a:pt x="83" y="69"/>
                </a:cubicBezTo>
                <a:cubicBezTo>
                  <a:pt x="97" y="69"/>
                  <a:pt x="107" y="77"/>
                  <a:pt x="107" y="92"/>
                </a:cubicBezTo>
                <a:cubicBezTo>
                  <a:pt x="107" y="93"/>
                  <a:pt x="107" y="94"/>
                  <a:pt x="107" y="95"/>
                </a:cubicBezTo>
                <a:cubicBezTo>
                  <a:pt x="106" y="104"/>
                  <a:pt x="106" y="104"/>
                  <a:pt x="106" y="104"/>
                </a:cubicBezTo>
                <a:cubicBezTo>
                  <a:pt x="107" y="104"/>
                  <a:pt x="109" y="103"/>
                  <a:pt x="110" y="103"/>
                </a:cubicBezTo>
                <a:cubicBezTo>
                  <a:pt x="111" y="103"/>
                  <a:pt x="112" y="103"/>
                  <a:pt x="113" y="103"/>
                </a:cubicBezTo>
                <a:cubicBezTo>
                  <a:pt x="124" y="103"/>
                  <a:pt x="124" y="103"/>
                  <a:pt x="124" y="103"/>
                </a:cubicBezTo>
                <a:cubicBezTo>
                  <a:pt x="126" y="103"/>
                  <a:pt x="126" y="103"/>
                  <a:pt x="126" y="103"/>
                </a:cubicBezTo>
                <a:cubicBezTo>
                  <a:pt x="128" y="106"/>
                  <a:pt x="128" y="106"/>
                  <a:pt x="128" y="106"/>
                </a:cubicBezTo>
                <a:cubicBezTo>
                  <a:pt x="143" y="126"/>
                  <a:pt x="143" y="126"/>
                  <a:pt x="143" y="126"/>
                </a:cubicBezTo>
                <a:cubicBezTo>
                  <a:pt x="159" y="106"/>
                  <a:pt x="159" y="106"/>
                  <a:pt x="159" y="106"/>
                </a:cubicBezTo>
                <a:cubicBezTo>
                  <a:pt x="160" y="103"/>
                  <a:pt x="160" y="103"/>
                  <a:pt x="160" y="103"/>
                </a:cubicBezTo>
                <a:cubicBezTo>
                  <a:pt x="163" y="103"/>
                  <a:pt x="163" y="103"/>
                  <a:pt x="163" y="103"/>
                </a:cubicBezTo>
                <a:cubicBezTo>
                  <a:pt x="173" y="103"/>
                  <a:pt x="173" y="103"/>
                  <a:pt x="173" y="103"/>
                </a:cubicBezTo>
                <a:cubicBezTo>
                  <a:pt x="176" y="103"/>
                  <a:pt x="178" y="103"/>
                  <a:pt x="181" y="104"/>
                </a:cubicBezTo>
                <a:cubicBezTo>
                  <a:pt x="180" y="95"/>
                  <a:pt x="180" y="95"/>
                  <a:pt x="180" y="95"/>
                </a:cubicBezTo>
                <a:cubicBezTo>
                  <a:pt x="179" y="79"/>
                  <a:pt x="187" y="69"/>
                  <a:pt x="203" y="69"/>
                </a:cubicBezTo>
                <a:cubicBezTo>
                  <a:pt x="214" y="69"/>
                  <a:pt x="214" y="69"/>
                  <a:pt x="214" y="69"/>
                </a:cubicBezTo>
                <a:cubicBezTo>
                  <a:pt x="217" y="69"/>
                  <a:pt x="217" y="69"/>
                  <a:pt x="217" y="69"/>
                </a:cubicBezTo>
                <a:cubicBezTo>
                  <a:pt x="218" y="71"/>
                  <a:pt x="218" y="71"/>
                  <a:pt x="218" y="71"/>
                </a:cubicBezTo>
                <a:cubicBezTo>
                  <a:pt x="234" y="92"/>
                  <a:pt x="234" y="92"/>
                  <a:pt x="234" y="92"/>
                </a:cubicBezTo>
                <a:cubicBezTo>
                  <a:pt x="249" y="71"/>
                  <a:pt x="249" y="71"/>
                  <a:pt x="249" y="71"/>
                </a:cubicBezTo>
                <a:cubicBezTo>
                  <a:pt x="250" y="69"/>
                  <a:pt x="250" y="69"/>
                  <a:pt x="250" y="69"/>
                </a:cubicBezTo>
                <a:cubicBezTo>
                  <a:pt x="253" y="69"/>
                  <a:pt x="253" y="69"/>
                  <a:pt x="253" y="69"/>
                </a:cubicBezTo>
                <a:cubicBezTo>
                  <a:pt x="264" y="69"/>
                  <a:pt x="264" y="69"/>
                  <a:pt x="264" y="69"/>
                </a:cubicBezTo>
                <a:cubicBezTo>
                  <a:pt x="280" y="69"/>
                  <a:pt x="288" y="79"/>
                  <a:pt x="287" y="95"/>
                </a:cubicBezTo>
                <a:cubicBezTo>
                  <a:pt x="280" y="181"/>
                  <a:pt x="280" y="181"/>
                  <a:pt x="280" y="181"/>
                </a:cubicBezTo>
                <a:cubicBezTo>
                  <a:pt x="280" y="187"/>
                  <a:pt x="280" y="187"/>
                  <a:pt x="280" y="187"/>
                </a:cubicBezTo>
                <a:cubicBezTo>
                  <a:pt x="275" y="187"/>
                  <a:pt x="275" y="187"/>
                  <a:pt x="275" y="187"/>
                </a:cubicBezTo>
                <a:cubicBezTo>
                  <a:pt x="264" y="187"/>
                  <a:pt x="264" y="187"/>
                  <a:pt x="264" y="187"/>
                </a:cubicBezTo>
                <a:cubicBezTo>
                  <a:pt x="257" y="279"/>
                  <a:pt x="257" y="279"/>
                  <a:pt x="257" y="279"/>
                </a:cubicBezTo>
                <a:cubicBezTo>
                  <a:pt x="257" y="284"/>
                  <a:pt x="257" y="284"/>
                  <a:pt x="257" y="284"/>
                </a:cubicBezTo>
                <a:cubicBezTo>
                  <a:pt x="252" y="284"/>
                  <a:pt x="252" y="284"/>
                  <a:pt x="252" y="284"/>
                </a:cubicBezTo>
                <a:cubicBezTo>
                  <a:pt x="215" y="284"/>
                  <a:pt x="215" y="284"/>
                  <a:pt x="215" y="284"/>
                </a:cubicBezTo>
                <a:cubicBezTo>
                  <a:pt x="210" y="284"/>
                  <a:pt x="210" y="284"/>
                  <a:pt x="210" y="284"/>
                </a:cubicBezTo>
                <a:cubicBezTo>
                  <a:pt x="210" y="279"/>
                  <a:pt x="210" y="279"/>
                  <a:pt x="210" y="279"/>
                </a:cubicBezTo>
                <a:cubicBezTo>
                  <a:pt x="203" y="187"/>
                  <a:pt x="203" y="187"/>
                  <a:pt x="203" y="187"/>
                </a:cubicBezTo>
                <a:cubicBezTo>
                  <a:pt x="193" y="187"/>
                  <a:pt x="193" y="187"/>
                  <a:pt x="193" y="187"/>
                </a:cubicBezTo>
                <a:cubicBezTo>
                  <a:pt x="190" y="215"/>
                  <a:pt x="190" y="215"/>
                  <a:pt x="190" y="215"/>
                </a:cubicBezTo>
                <a:cubicBezTo>
                  <a:pt x="190" y="221"/>
                  <a:pt x="190" y="221"/>
                  <a:pt x="190" y="221"/>
                </a:cubicBezTo>
                <a:cubicBezTo>
                  <a:pt x="185" y="221"/>
                  <a:pt x="185" y="221"/>
                  <a:pt x="185" y="221"/>
                </a:cubicBezTo>
                <a:cubicBezTo>
                  <a:pt x="174" y="221"/>
                  <a:pt x="174" y="221"/>
                  <a:pt x="174" y="221"/>
                </a:cubicBezTo>
                <a:cubicBezTo>
                  <a:pt x="167" y="313"/>
                  <a:pt x="167" y="313"/>
                  <a:pt x="167" y="313"/>
                </a:cubicBezTo>
                <a:cubicBezTo>
                  <a:pt x="167" y="318"/>
                  <a:pt x="167" y="318"/>
                  <a:pt x="167" y="318"/>
                </a:cubicBezTo>
                <a:cubicBezTo>
                  <a:pt x="162" y="318"/>
                  <a:pt x="162" y="318"/>
                  <a:pt x="162" y="318"/>
                </a:cubicBezTo>
                <a:cubicBezTo>
                  <a:pt x="125" y="318"/>
                  <a:pt x="125" y="318"/>
                  <a:pt x="125" y="318"/>
                </a:cubicBezTo>
                <a:cubicBezTo>
                  <a:pt x="120" y="318"/>
                  <a:pt x="120" y="318"/>
                  <a:pt x="120" y="318"/>
                </a:cubicBezTo>
                <a:cubicBezTo>
                  <a:pt x="119" y="313"/>
                  <a:pt x="119" y="313"/>
                  <a:pt x="119" y="313"/>
                </a:cubicBezTo>
                <a:cubicBezTo>
                  <a:pt x="113" y="221"/>
                  <a:pt x="113" y="221"/>
                  <a:pt x="113" y="221"/>
                </a:cubicBezTo>
                <a:cubicBezTo>
                  <a:pt x="102" y="221"/>
                  <a:pt x="102" y="221"/>
                  <a:pt x="102" y="221"/>
                </a:cubicBezTo>
                <a:cubicBezTo>
                  <a:pt x="97" y="221"/>
                  <a:pt x="97" y="221"/>
                  <a:pt x="97" y="221"/>
                </a:cubicBezTo>
                <a:cubicBezTo>
                  <a:pt x="96" y="215"/>
                  <a:pt x="96" y="215"/>
                  <a:pt x="96" y="215"/>
                </a:cubicBezTo>
                <a:cubicBezTo>
                  <a:pt x="94" y="187"/>
                  <a:pt x="94" y="187"/>
                  <a:pt x="94" y="187"/>
                </a:cubicBezTo>
                <a:close/>
                <a:moveTo>
                  <a:pt x="53" y="55"/>
                </a:moveTo>
                <a:cubicBezTo>
                  <a:pt x="65" y="55"/>
                  <a:pt x="75" y="45"/>
                  <a:pt x="75" y="33"/>
                </a:cubicBezTo>
                <a:cubicBezTo>
                  <a:pt x="75" y="21"/>
                  <a:pt x="65" y="11"/>
                  <a:pt x="53" y="11"/>
                </a:cubicBezTo>
                <a:cubicBezTo>
                  <a:pt x="41" y="11"/>
                  <a:pt x="31" y="21"/>
                  <a:pt x="31" y="33"/>
                </a:cubicBezTo>
                <a:cubicBezTo>
                  <a:pt x="31" y="45"/>
                  <a:pt x="41" y="55"/>
                  <a:pt x="53" y="55"/>
                </a:cubicBezTo>
                <a:close/>
                <a:moveTo>
                  <a:pt x="53" y="66"/>
                </a:moveTo>
                <a:cubicBezTo>
                  <a:pt x="35" y="66"/>
                  <a:pt x="20" y="51"/>
                  <a:pt x="20" y="33"/>
                </a:cubicBezTo>
                <a:cubicBezTo>
                  <a:pt x="20" y="15"/>
                  <a:pt x="35" y="0"/>
                  <a:pt x="53" y="0"/>
                </a:cubicBezTo>
                <a:cubicBezTo>
                  <a:pt x="72" y="0"/>
                  <a:pt x="87" y="15"/>
                  <a:pt x="87" y="33"/>
                </a:cubicBezTo>
                <a:cubicBezTo>
                  <a:pt x="87" y="51"/>
                  <a:pt x="72" y="66"/>
                  <a:pt x="53" y="66"/>
                </a:cubicBezTo>
                <a:close/>
                <a:moveTo>
                  <a:pt x="193" y="175"/>
                </a:moveTo>
                <a:cubicBezTo>
                  <a:pt x="208" y="175"/>
                  <a:pt x="208" y="175"/>
                  <a:pt x="208" y="175"/>
                </a:cubicBezTo>
                <a:cubicBezTo>
                  <a:pt x="214" y="175"/>
                  <a:pt x="214" y="175"/>
                  <a:pt x="214" y="175"/>
                </a:cubicBezTo>
                <a:cubicBezTo>
                  <a:pt x="214" y="180"/>
                  <a:pt x="214" y="180"/>
                  <a:pt x="214" y="180"/>
                </a:cubicBezTo>
                <a:cubicBezTo>
                  <a:pt x="221" y="273"/>
                  <a:pt x="221" y="273"/>
                  <a:pt x="221" y="273"/>
                </a:cubicBezTo>
                <a:cubicBezTo>
                  <a:pt x="246" y="273"/>
                  <a:pt x="246" y="273"/>
                  <a:pt x="246" y="273"/>
                </a:cubicBezTo>
                <a:cubicBezTo>
                  <a:pt x="253" y="180"/>
                  <a:pt x="253" y="180"/>
                  <a:pt x="253" y="180"/>
                </a:cubicBezTo>
                <a:cubicBezTo>
                  <a:pt x="253" y="175"/>
                  <a:pt x="253" y="175"/>
                  <a:pt x="253" y="175"/>
                </a:cubicBezTo>
                <a:cubicBezTo>
                  <a:pt x="259" y="175"/>
                  <a:pt x="259" y="175"/>
                  <a:pt x="259" y="175"/>
                </a:cubicBezTo>
                <a:cubicBezTo>
                  <a:pt x="270" y="175"/>
                  <a:pt x="270" y="175"/>
                  <a:pt x="270" y="175"/>
                </a:cubicBezTo>
                <a:cubicBezTo>
                  <a:pt x="276" y="94"/>
                  <a:pt x="276" y="94"/>
                  <a:pt x="276" y="94"/>
                </a:cubicBezTo>
                <a:cubicBezTo>
                  <a:pt x="276" y="85"/>
                  <a:pt x="273" y="81"/>
                  <a:pt x="264" y="81"/>
                </a:cubicBezTo>
                <a:cubicBezTo>
                  <a:pt x="256" y="81"/>
                  <a:pt x="256" y="81"/>
                  <a:pt x="256" y="81"/>
                </a:cubicBezTo>
                <a:cubicBezTo>
                  <a:pt x="238" y="105"/>
                  <a:pt x="238" y="105"/>
                  <a:pt x="238" y="105"/>
                </a:cubicBezTo>
                <a:cubicBezTo>
                  <a:pt x="234" y="111"/>
                  <a:pt x="234" y="111"/>
                  <a:pt x="234" y="111"/>
                </a:cubicBezTo>
                <a:cubicBezTo>
                  <a:pt x="229" y="105"/>
                  <a:pt x="229" y="105"/>
                  <a:pt x="229" y="105"/>
                </a:cubicBezTo>
                <a:cubicBezTo>
                  <a:pt x="211" y="81"/>
                  <a:pt x="211" y="81"/>
                  <a:pt x="211" y="81"/>
                </a:cubicBezTo>
                <a:cubicBezTo>
                  <a:pt x="203" y="81"/>
                  <a:pt x="203" y="81"/>
                  <a:pt x="203" y="81"/>
                </a:cubicBezTo>
                <a:cubicBezTo>
                  <a:pt x="194" y="81"/>
                  <a:pt x="191" y="84"/>
                  <a:pt x="191" y="94"/>
                </a:cubicBezTo>
                <a:cubicBezTo>
                  <a:pt x="193" y="111"/>
                  <a:pt x="193" y="111"/>
                  <a:pt x="193" y="111"/>
                </a:cubicBezTo>
                <a:cubicBezTo>
                  <a:pt x="196" y="116"/>
                  <a:pt x="197" y="123"/>
                  <a:pt x="197" y="129"/>
                </a:cubicBezTo>
                <a:cubicBezTo>
                  <a:pt x="193" y="175"/>
                  <a:pt x="193" y="175"/>
                  <a:pt x="193" y="175"/>
                </a:cubicBezTo>
                <a:close/>
                <a:moveTo>
                  <a:pt x="234" y="55"/>
                </a:moveTo>
                <a:cubicBezTo>
                  <a:pt x="246" y="55"/>
                  <a:pt x="256" y="45"/>
                  <a:pt x="256" y="33"/>
                </a:cubicBezTo>
                <a:cubicBezTo>
                  <a:pt x="256" y="21"/>
                  <a:pt x="246" y="11"/>
                  <a:pt x="234" y="11"/>
                </a:cubicBezTo>
                <a:cubicBezTo>
                  <a:pt x="221" y="11"/>
                  <a:pt x="211" y="21"/>
                  <a:pt x="211" y="33"/>
                </a:cubicBezTo>
                <a:cubicBezTo>
                  <a:pt x="211" y="45"/>
                  <a:pt x="221" y="55"/>
                  <a:pt x="234" y="55"/>
                </a:cubicBezTo>
                <a:close/>
                <a:moveTo>
                  <a:pt x="234" y="66"/>
                </a:moveTo>
                <a:cubicBezTo>
                  <a:pt x="215" y="66"/>
                  <a:pt x="200" y="51"/>
                  <a:pt x="200" y="33"/>
                </a:cubicBezTo>
                <a:cubicBezTo>
                  <a:pt x="200" y="15"/>
                  <a:pt x="215" y="0"/>
                  <a:pt x="234" y="0"/>
                </a:cubicBezTo>
                <a:cubicBezTo>
                  <a:pt x="252" y="0"/>
                  <a:pt x="267" y="15"/>
                  <a:pt x="267" y="33"/>
                </a:cubicBezTo>
                <a:cubicBezTo>
                  <a:pt x="267" y="51"/>
                  <a:pt x="252" y="66"/>
                  <a:pt x="234" y="66"/>
                </a:cubicBezTo>
                <a:close/>
                <a:moveTo>
                  <a:pt x="113" y="115"/>
                </a:moveTo>
                <a:cubicBezTo>
                  <a:pt x="113" y="115"/>
                  <a:pt x="112" y="115"/>
                  <a:pt x="111" y="115"/>
                </a:cubicBezTo>
                <a:cubicBezTo>
                  <a:pt x="103" y="115"/>
                  <a:pt x="100" y="120"/>
                  <a:pt x="101" y="128"/>
                </a:cubicBezTo>
                <a:cubicBezTo>
                  <a:pt x="107" y="209"/>
                  <a:pt x="107" y="209"/>
                  <a:pt x="107" y="209"/>
                </a:cubicBezTo>
                <a:cubicBezTo>
                  <a:pt x="118" y="209"/>
                  <a:pt x="118" y="209"/>
                  <a:pt x="118" y="209"/>
                </a:cubicBezTo>
                <a:cubicBezTo>
                  <a:pt x="123" y="209"/>
                  <a:pt x="123" y="209"/>
                  <a:pt x="123" y="209"/>
                </a:cubicBezTo>
                <a:cubicBezTo>
                  <a:pt x="124" y="215"/>
                  <a:pt x="124" y="215"/>
                  <a:pt x="124" y="215"/>
                </a:cubicBezTo>
                <a:cubicBezTo>
                  <a:pt x="130" y="307"/>
                  <a:pt x="130" y="307"/>
                  <a:pt x="130" y="307"/>
                </a:cubicBezTo>
                <a:cubicBezTo>
                  <a:pt x="156" y="307"/>
                  <a:pt x="156" y="307"/>
                  <a:pt x="156" y="307"/>
                </a:cubicBezTo>
                <a:cubicBezTo>
                  <a:pt x="163" y="215"/>
                  <a:pt x="163" y="215"/>
                  <a:pt x="163" y="215"/>
                </a:cubicBezTo>
                <a:cubicBezTo>
                  <a:pt x="163" y="209"/>
                  <a:pt x="163" y="209"/>
                  <a:pt x="163" y="209"/>
                </a:cubicBezTo>
                <a:cubicBezTo>
                  <a:pt x="169" y="209"/>
                  <a:pt x="169" y="209"/>
                  <a:pt x="169" y="209"/>
                </a:cubicBezTo>
                <a:cubicBezTo>
                  <a:pt x="179" y="209"/>
                  <a:pt x="179" y="209"/>
                  <a:pt x="179" y="209"/>
                </a:cubicBezTo>
                <a:cubicBezTo>
                  <a:pt x="186" y="128"/>
                  <a:pt x="186" y="128"/>
                  <a:pt x="186" y="128"/>
                </a:cubicBezTo>
                <a:cubicBezTo>
                  <a:pt x="186" y="119"/>
                  <a:pt x="183" y="115"/>
                  <a:pt x="173" y="115"/>
                </a:cubicBezTo>
                <a:cubicBezTo>
                  <a:pt x="166" y="115"/>
                  <a:pt x="166" y="115"/>
                  <a:pt x="166" y="115"/>
                </a:cubicBezTo>
                <a:cubicBezTo>
                  <a:pt x="148" y="139"/>
                  <a:pt x="148" y="139"/>
                  <a:pt x="148" y="139"/>
                </a:cubicBezTo>
                <a:cubicBezTo>
                  <a:pt x="143" y="145"/>
                  <a:pt x="143" y="145"/>
                  <a:pt x="143" y="145"/>
                </a:cubicBezTo>
                <a:cubicBezTo>
                  <a:pt x="139" y="139"/>
                  <a:pt x="139" y="139"/>
                  <a:pt x="139" y="139"/>
                </a:cubicBezTo>
                <a:cubicBezTo>
                  <a:pt x="121" y="115"/>
                  <a:pt x="121" y="115"/>
                  <a:pt x="121" y="115"/>
                </a:cubicBezTo>
                <a:cubicBezTo>
                  <a:pt x="113" y="115"/>
                  <a:pt x="113" y="115"/>
                  <a:pt x="113" y="115"/>
                </a:cubicBezTo>
                <a:close/>
                <a:moveTo>
                  <a:pt x="143" y="100"/>
                </a:moveTo>
                <a:cubicBezTo>
                  <a:pt x="125" y="100"/>
                  <a:pt x="110" y="85"/>
                  <a:pt x="110" y="67"/>
                </a:cubicBezTo>
                <a:cubicBezTo>
                  <a:pt x="110" y="49"/>
                  <a:pt x="125" y="34"/>
                  <a:pt x="143" y="34"/>
                </a:cubicBezTo>
                <a:cubicBezTo>
                  <a:pt x="162" y="34"/>
                  <a:pt x="177" y="49"/>
                  <a:pt x="177" y="67"/>
                </a:cubicBezTo>
                <a:cubicBezTo>
                  <a:pt x="177" y="85"/>
                  <a:pt x="162" y="100"/>
                  <a:pt x="143" y="10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chemeClr val="dk1"/>
              </a:buClr>
              <a:buSzPts val="3024"/>
              <a:buFont typeface="Proxima Nova"/>
              <a:buNone/>
            </a:pPr>
            <a:r>
              <a:t/>
            </a:r>
            <a:endParaRPr b="0" baseline="-25000" i="0" sz="3024" u="none" cap="none" strike="noStrike">
              <a:solidFill>
                <a:schemeClr val="dk1"/>
              </a:solidFill>
              <a:latin typeface="Proxima Nova"/>
              <a:ea typeface="Proxima Nova"/>
              <a:cs typeface="Proxima Nova"/>
              <a:sym typeface="Proxima Nova"/>
            </a:endParaRPr>
          </a:p>
        </p:txBody>
      </p:sp>
      <p:sp>
        <p:nvSpPr>
          <p:cNvPr id="1492" name="Google Shape;1492;p11"/>
          <p:cNvSpPr/>
          <p:nvPr/>
        </p:nvSpPr>
        <p:spPr>
          <a:xfrm>
            <a:off x="3103432" y="3661287"/>
            <a:ext cx="274885" cy="173556"/>
          </a:xfrm>
          <a:custGeom>
            <a:rect b="b" l="l" r="r" t="t"/>
            <a:pathLst>
              <a:path extrusionOk="0" h="90" w="143">
                <a:moveTo>
                  <a:pt x="45" y="76"/>
                </a:moveTo>
                <a:cubicBezTo>
                  <a:pt x="138" y="76"/>
                  <a:pt x="138" y="76"/>
                  <a:pt x="138" y="76"/>
                </a:cubicBezTo>
                <a:cubicBezTo>
                  <a:pt x="140" y="76"/>
                  <a:pt x="141" y="77"/>
                  <a:pt x="142" y="78"/>
                </a:cubicBezTo>
                <a:cubicBezTo>
                  <a:pt x="142" y="79"/>
                  <a:pt x="143" y="80"/>
                  <a:pt x="143" y="81"/>
                </a:cubicBezTo>
                <a:cubicBezTo>
                  <a:pt x="143" y="82"/>
                  <a:pt x="142" y="83"/>
                  <a:pt x="142" y="84"/>
                </a:cubicBezTo>
                <a:cubicBezTo>
                  <a:pt x="141" y="85"/>
                  <a:pt x="140" y="85"/>
                  <a:pt x="138" y="85"/>
                </a:cubicBezTo>
                <a:cubicBezTo>
                  <a:pt x="45" y="85"/>
                  <a:pt x="45" y="85"/>
                  <a:pt x="45" y="85"/>
                </a:cubicBezTo>
                <a:cubicBezTo>
                  <a:pt x="43" y="85"/>
                  <a:pt x="42" y="85"/>
                  <a:pt x="41" y="84"/>
                </a:cubicBezTo>
                <a:cubicBezTo>
                  <a:pt x="41" y="83"/>
                  <a:pt x="40" y="82"/>
                  <a:pt x="40" y="81"/>
                </a:cubicBezTo>
                <a:cubicBezTo>
                  <a:pt x="40" y="80"/>
                  <a:pt x="41" y="79"/>
                  <a:pt x="41" y="78"/>
                </a:cubicBezTo>
                <a:cubicBezTo>
                  <a:pt x="42" y="77"/>
                  <a:pt x="43" y="76"/>
                  <a:pt x="45" y="76"/>
                </a:cubicBezTo>
                <a:close/>
                <a:moveTo>
                  <a:pt x="4" y="72"/>
                </a:moveTo>
                <a:cubicBezTo>
                  <a:pt x="13" y="72"/>
                  <a:pt x="13" y="72"/>
                  <a:pt x="13" y="72"/>
                </a:cubicBezTo>
                <a:cubicBezTo>
                  <a:pt x="15" y="72"/>
                  <a:pt x="16" y="72"/>
                  <a:pt x="17" y="73"/>
                </a:cubicBezTo>
                <a:cubicBezTo>
                  <a:pt x="17" y="74"/>
                  <a:pt x="18" y="75"/>
                  <a:pt x="18" y="76"/>
                </a:cubicBezTo>
                <a:cubicBezTo>
                  <a:pt x="18" y="85"/>
                  <a:pt x="18" y="85"/>
                  <a:pt x="18" y="85"/>
                </a:cubicBezTo>
                <a:cubicBezTo>
                  <a:pt x="18" y="87"/>
                  <a:pt x="17" y="88"/>
                  <a:pt x="17" y="89"/>
                </a:cubicBezTo>
                <a:cubicBezTo>
                  <a:pt x="16" y="89"/>
                  <a:pt x="15" y="90"/>
                  <a:pt x="13" y="90"/>
                </a:cubicBezTo>
                <a:cubicBezTo>
                  <a:pt x="4" y="90"/>
                  <a:pt x="4" y="90"/>
                  <a:pt x="4" y="90"/>
                </a:cubicBezTo>
                <a:cubicBezTo>
                  <a:pt x="3" y="90"/>
                  <a:pt x="2" y="89"/>
                  <a:pt x="1" y="89"/>
                </a:cubicBezTo>
                <a:cubicBezTo>
                  <a:pt x="0" y="88"/>
                  <a:pt x="0" y="87"/>
                  <a:pt x="0" y="85"/>
                </a:cubicBezTo>
                <a:cubicBezTo>
                  <a:pt x="0" y="76"/>
                  <a:pt x="0" y="76"/>
                  <a:pt x="0" y="76"/>
                </a:cubicBezTo>
                <a:cubicBezTo>
                  <a:pt x="0" y="75"/>
                  <a:pt x="0" y="74"/>
                  <a:pt x="1" y="73"/>
                </a:cubicBezTo>
                <a:cubicBezTo>
                  <a:pt x="2" y="72"/>
                  <a:pt x="3" y="72"/>
                  <a:pt x="4" y="72"/>
                </a:cubicBezTo>
                <a:close/>
                <a:moveTo>
                  <a:pt x="45" y="41"/>
                </a:moveTo>
                <a:cubicBezTo>
                  <a:pt x="138" y="41"/>
                  <a:pt x="138" y="41"/>
                  <a:pt x="138" y="41"/>
                </a:cubicBezTo>
                <a:cubicBezTo>
                  <a:pt x="140" y="41"/>
                  <a:pt x="141" y="41"/>
                  <a:pt x="142" y="42"/>
                </a:cubicBezTo>
                <a:cubicBezTo>
                  <a:pt x="142" y="43"/>
                  <a:pt x="143" y="44"/>
                  <a:pt x="143" y="45"/>
                </a:cubicBezTo>
                <a:cubicBezTo>
                  <a:pt x="143" y="46"/>
                  <a:pt x="142" y="48"/>
                  <a:pt x="142" y="48"/>
                </a:cubicBezTo>
                <a:cubicBezTo>
                  <a:pt x="141" y="49"/>
                  <a:pt x="140" y="50"/>
                  <a:pt x="138" y="50"/>
                </a:cubicBezTo>
                <a:cubicBezTo>
                  <a:pt x="45" y="50"/>
                  <a:pt x="45" y="50"/>
                  <a:pt x="45" y="50"/>
                </a:cubicBezTo>
                <a:cubicBezTo>
                  <a:pt x="43" y="50"/>
                  <a:pt x="42" y="49"/>
                  <a:pt x="41" y="48"/>
                </a:cubicBezTo>
                <a:cubicBezTo>
                  <a:pt x="41" y="48"/>
                  <a:pt x="40" y="46"/>
                  <a:pt x="40" y="45"/>
                </a:cubicBezTo>
                <a:cubicBezTo>
                  <a:pt x="40" y="44"/>
                  <a:pt x="41" y="43"/>
                  <a:pt x="41" y="42"/>
                </a:cubicBezTo>
                <a:cubicBezTo>
                  <a:pt x="42" y="41"/>
                  <a:pt x="43" y="41"/>
                  <a:pt x="45" y="41"/>
                </a:cubicBezTo>
                <a:close/>
                <a:moveTo>
                  <a:pt x="4" y="36"/>
                </a:moveTo>
                <a:cubicBezTo>
                  <a:pt x="13" y="36"/>
                  <a:pt x="13" y="36"/>
                  <a:pt x="13" y="36"/>
                </a:cubicBezTo>
                <a:cubicBezTo>
                  <a:pt x="15" y="36"/>
                  <a:pt x="16" y="37"/>
                  <a:pt x="17" y="37"/>
                </a:cubicBezTo>
                <a:cubicBezTo>
                  <a:pt x="17" y="38"/>
                  <a:pt x="18" y="39"/>
                  <a:pt x="18" y="41"/>
                </a:cubicBezTo>
                <a:cubicBezTo>
                  <a:pt x="18" y="50"/>
                  <a:pt x="18" y="50"/>
                  <a:pt x="18" y="50"/>
                </a:cubicBezTo>
                <a:cubicBezTo>
                  <a:pt x="18" y="51"/>
                  <a:pt x="17" y="52"/>
                  <a:pt x="17" y="53"/>
                </a:cubicBezTo>
                <a:cubicBezTo>
                  <a:pt x="16" y="54"/>
                  <a:pt x="15" y="54"/>
                  <a:pt x="13" y="54"/>
                </a:cubicBezTo>
                <a:cubicBezTo>
                  <a:pt x="4" y="54"/>
                  <a:pt x="4" y="54"/>
                  <a:pt x="4" y="54"/>
                </a:cubicBezTo>
                <a:cubicBezTo>
                  <a:pt x="3" y="54"/>
                  <a:pt x="2" y="54"/>
                  <a:pt x="1" y="53"/>
                </a:cubicBezTo>
                <a:cubicBezTo>
                  <a:pt x="0" y="52"/>
                  <a:pt x="0" y="51"/>
                  <a:pt x="0" y="50"/>
                </a:cubicBezTo>
                <a:cubicBezTo>
                  <a:pt x="0" y="41"/>
                  <a:pt x="0" y="41"/>
                  <a:pt x="0" y="41"/>
                </a:cubicBezTo>
                <a:cubicBezTo>
                  <a:pt x="0" y="39"/>
                  <a:pt x="0" y="38"/>
                  <a:pt x="1" y="37"/>
                </a:cubicBezTo>
                <a:cubicBezTo>
                  <a:pt x="2" y="37"/>
                  <a:pt x="3" y="36"/>
                  <a:pt x="4" y="36"/>
                </a:cubicBezTo>
                <a:close/>
                <a:moveTo>
                  <a:pt x="45" y="5"/>
                </a:moveTo>
                <a:cubicBezTo>
                  <a:pt x="138" y="5"/>
                  <a:pt x="138" y="5"/>
                  <a:pt x="138" y="5"/>
                </a:cubicBezTo>
                <a:cubicBezTo>
                  <a:pt x="140" y="5"/>
                  <a:pt x="141" y="5"/>
                  <a:pt x="142" y="6"/>
                </a:cubicBezTo>
                <a:cubicBezTo>
                  <a:pt x="142" y="7"/>
                  <a:pt x="143" y="8"/>
                  <a:pt x="143" y="9"/>
                </a:cubicBezTo>
                <a:cubicBezTo>
                  <a:pt x="143" y="11"/>
                  <a:pt x="142" y="12"/>
                  <a:pt x="142" y="13"/>
                </a:cubicBezTo>
                <a:cubicBezTo>
                  <a:pt x="141" y="13"/>
                  <a:pt x="140" y="14"/>
                  <a:pt x="138" y="14"/>
                </a:cubicBezTo>
                <a:cubicBezTo>
                  <a:pt x="45" y="14"/>
                  <a:pt x="45" y="14"/>
                  <a:pt x="45" y="14"/>
                </a:cubicBezTo>
                <a:cubicBezTo>
                  <a:pt x="43" y="14"/>
                  <a:pt x="42" y="13"/>
                  <a:pt x="41" y="13"/>
                </a:cubicBezTo>
                <a:cubicBezTo>
                  <a:pt x="41" y="12"/>
                  <a:pt x="40" y="11"/>
                  <a:pt x="40" y="9"/>
                </a:cubicBezTo>
                <a:cubicBezTo>
                  <a:pt x="40" y="8"/>
                  <a:pt x="41" y="7"/>
                  <a:pt x="41" y="6"/>
                </a:cubicBezTo>
                <a:cubicBezTo>
                  <a:pt x="42" y="5"/>
                  <a:pt x="43" y="5"/>
                  <a:pt x="45" y="5"/>
                </a:cubicBezTo>
                <a:close/>
                <a:moveTo>
                  <a:pt x="4" y="0"/>
                </a:moveTo>
                <a:cubicBezTo>
                  <a:pt x="13" y="0"/>
                  <a:pt x="13" y="0"/>
                  <a:pt x="13" y="0"/>
                </a:cubicBezTo>
                <a:cubicBezTo>
                  <a:pt x="15" y="0"/>
                  <a:pt x="16" y="1"/>
                  <a:pt x="17" y="2"/>
                </a:cubicBezTo>
                <a:cubicBezTo>
                  <a:pt x="17" y="3"/>
                  <a:pt x="18" y="4"/>
                  <a:pt x="18" y="5"/>
                </a:cubicBezTo>
                <a:cubicBezTo>
                  <a:pt x="18" y="14"/>
                  <a:pt x="18" y="14"/>
                  <a:pt x="18" y="14"/>
                </a:cubicBezTo>
                <a:cubicBezTo>
                  <a:pt x="18" y="15"/>
                  <a:pt x="17" y="16"/>
                  <a:pt x="17" y="17"/>
                </a:cubicBezTo>
                <a:cubicBezTo>
                  <a:pt x="16" y="18"/>
                  <a:pt x="15" y="18"/>
                  <a:pt x="13" y="18"/>
                </a:cubicBezTo>
                <a:cubicBezTo>
                  <a:pt x="4" y="18"/>
                  <a:pt x="4" y="18"/>
                  <a:pt x="4" y="18"/>
                </a:cubicBezTo>
                <a:cubicBezTo>
                  <a:pt x="3" y="18"/>
                  <a:pt x="2" y="18"/>
                  <a:pt x="1" y="17"/>
                </a:cubicBezTo>
                <a:cubicBezTo>
                  <a:pt x="0" y="16"/>
                  <a:pt x="0" y="15"/>
                  <a:pt x="0" y="14"/>
                </a:cubicBezTo>
                <a:cubicBezTo>
                  <a:pt x="0" y="5"/>
                  <a:pt x="0" y="5"/>
                  <a:pt x="0" y="5"/>
                </a:cubicBezTo>
                <a:cubicBezTo>
                  <a:pt x="0" y="4"/>
                  <a:pt x="0" y="3"/>
                  <a:pt x="1" y="2"/>
                </a:cubicBezTo>
                <a:cubicBezTo>
                  <a:pt x="2" y="1"/>
                  <a:pt x="3" y="0"/>
                  <a:pt x="4"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93" name="Google Shape;1493;p11"/>
          <p:cNvSpPr/>
          <p:nvPr/>
        </p:nvSpPr>
        <p:spPr>
          <a:xfrm>
            <a:off x="3103105" y="3139802"/>
            <a:ext cx="275540" cy="276770"/>
          </a:xfrm>
          <a:custGeom>
            <a:rect b="b" l="l" r="r" t="t"/>
            <a:pathLst>
              <a:path extrusionOk="0" h="143" w="143">
                <a:moveTo>
                  <a:pt x="56" y="40"/>
                </a:moveTo>
                <a:cubicBezTo>
                  <a:pt x="43" y="40"/>
                  <a:pt x="32" y="45"/>
                  <a:pt x="23" y="54"/>
                </a:cubicBezTo>
                <a:cubicBezTo>
                  <a:pt x="14" y="63"/>
                  <a:pt x="9" y="74"/>
                  <a:pt x="9" y="87"/>
                </a:cubicBezTo>
                <a:cubicBezTo>
                  <a:pt x="9" y="100"/>
                  <a:pt x="14" y="111"/>
                  <a:pt x="23" y="120"/>
                </a:cubicBezTo>
                <a:cubicBezTo>
                  <a:pt x="32" y="130"/>
                  <a:pt x="43" y="134"/>
                  <a:pt x="56" y="134"/>
                </a:cubicBezTo>
                <a:cubicBezTo>
                  <a:pt x="69" y="134"/>
                  <a:pt x="80" y="130"/>
                  <a:pt x="90" y="120"/>
                </a:cubicBezTo>
                <a:cubicBezTo>
                  <a:pt x="99" y="111"/>
                  <a:pt x="103" y="100"/>
                  <a:pt x="103" y="87"/>
                </a:cubicBezTo>
                <a:cubicBezTo>
                  <a:pt x="103" y="74"/>
                  <a:pt x="99" y="63"/>
                  <a:pt x="90" y="54"/>
                </a:cubicBezTo>
                <a:cubicBezTo>
                  <a:pt x="80" y="45"/>
                  <a:pt x="69" y="40"/>
                  <a:pt x="56" y="40"/>
                </a:cubicBezTo>
                <a:close/>
                <a:moveTo>
                  <a:pt x="97" y="0"/>
                </a:moveTo>
                <a:cubicBezTo>
                  <a:pt x="138" y="0"/>
                  <a:pt x="138" y="0"/>
                  <a:pt x="138" y="0"/>
                </a:cubicBezTo>
                <a:cubicBezTo>
                  <a:pt x="139" y="0"/>
                  <a:pt x="139" y="0"/>
                  <a:pt x="139" y="0"/>
                </a:cubicBezTo>
                <a:cubicBezTo>
                  <a:pt x="140" y="0"/>
                  <a:pt x="140" y="0"/>
                  <a:pt x="140" y="0"/>
                </a:cubicBezTo>
                <a:cubicBezTo>
                  <a:pt x="141" y="0"/>
                  <a:pt x="142" y="0"/>
                  <a:pt x="142" y="1"/>
                </a:cubicBezTo>
                <a:cubicBezTo>
                  <a:pt x="143" y="1"/>
                  <a:pt x="143" y="2"/>
                  <a:pt x="143" y="3"/>
                </a:cubicBezTo>
                <a:cubicBezTo>
                  <a:pt x="143" y="5"/>
                  <a:pt x="143" y="5"/>
                  <a:pt x="143" y="5"/>
                </a:cubicBezTo>
                <a:cubicBezTo>
                  <a:pt x="143" y="46"/>
                  <a:pt x="143" y="46"/>
                  <a:pt x="143" y="46"/>
                </a:cubicBezTo>
                <a:cubicBezTo>
                  <a:pt x="143" y="48"/>
                  <a:pt x="142" y="49"/>
                  <a:pt x="140" y="49"/>
                </a:cubicBezTo>
                <a:cubicBezTo>
                  <a:pt x="137" y="49"/>
                  <a:pt x="137" y="49"/>
                  <a:pt x="137" y="49"/>
                </a:cubicBezTo>
                <a:cubicBezTo>
                  <a:pt x="136" y="49"/>
                  <a:pt x="136" y="49"/>
                  <a:pt x="135" y="48"/>
                </a:cubicBezTo>
                <a:cubicBezTo>
                  <a:pt x="134" y="47"/>
                  <a:pt x="134" y="47"/>
                  <a:pt x="134" y="46"/>
                </a:cubicBezTo>
                <a:cubicBezTo>
                  <a:pt x="134" y="15"/>
                  <a:pt x="134" y="15"/>
                  <a:pt x="134" y="15"/>
                </a:cubicBezTo>
                <a:cubicBezTo>
                  <a:pt x="99" y="51"/>
                  <a:pt x="99" y="51"/>
                  <a:pt x="99" y="51"/>
                </a:cubicBezTo>
                <a:cubicBezTo>
                  <a:pt x="108" y="61"/>
                  <a:pt x="112" y="73"/>
                  <a:pt x="112" y="87"/>
                </a:cubicBezTo>
                <a:cubicBezTo>
                  <a:pt x="112" y="103"/>
                  <a:pt x="107" y="116"/>
                  <a:pt x="96" y="127"/>
                </a:cubicBezTo>
                <a:cubicBezTo>
                  <a:pt x="85" y="138"/>
                  <a:pt x="72" y="143"/>
                  <a:pt x="56" y="143"/>
                </a:cubicBezTo>
                <a:cubicBezTo>
                  <a:pt x="41" y="143"/>
                  <a:pt x="28" y="138"/>
                  <a:pt x="17" y="127"/>
                </a:cubicBezTo>
                <a:cubicBezTo>
                  <a:pt x="6" y="116"/>
                  <a:pt x="0" y="103"/>
                  <a:pt x="0" y="87"/>
                </a:cubicBezTo>
                <a:cubicBezTo>
                  <a:pt x="0" y="72"/>
                  <a:pt x="6" y="59"/>
                  <a:pt x="17" y="48"/>
                </a:cubicBezTo>
                <a:cubicBezTo>
                  <a:pt x="28" y="37"/>
                  <a:pt x="41" y="31"/>
                  <a:pt x="56" y="31"/>
                </a:cubicBezTo>
                <a:cubicBezTo>
                  <a:pt x="70" y="31"/>
                  <a:pt x="82" y="36"/>
                  <a:pt x="92" y="44"/>
                </a:cubicBezTo>
                <a:cubicBezTo>
                  <a:pt x="128" y="9"/>
                  <a:pt x="128" y="9"/>
                  <a:pt x="128" y="9"/>
                </a:cubicBezTo>
                <a:cubicBezTo>
                  <a:pt x="98" y="9"/>
                  <a:pt x="98" y="9"/>
                  <a:pt x="98" y="9"/>
                </a:cubicBezTo>
                <a:cubicBezTo>
                  <a:pt x="96" y="9"/>
                  <a:pt x="94" y="8"/>
                  <a:pt x="94" y="6"/>
                </a:cubicBezTo>
                <a:cubicBezTo>
                  <a:pt x="94" y="3"/>
                  <a:pt x="94" y="3"/>
                  <a:pt x="94" y="3"/>
                </a:cubicBezTo>
                <a:cubicBezTo>
                  <a:pt x="94" y="2"/>
                  <a:pt x="95" y="2"/>
                  <a:pt x="95" y="1"/>
                </a:cubicBezTo>
                <a:cubicBezTo>
                  <a:pt x="96" y="0"/>
                  <a:pt x="97" y="0"/>
                  <a:pt x="9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94" name="Google Shape;1494;p11"/>
          <p:cNvSpPr/>
          <p:nvPr/>
        </p:nvSpPr>
        <p:spPr>
          <a:xfrm>
            <a:off x="3044745" y="2554751"/>
            <a:ext cx="392259" cy="381809"/>
          </a:xfrm>
          <a:custGeom>
            <a:rect b="b" l="l" r="r" t="t"/>
            <a:pathLst>
              <a:path extrusionOk="0" h="318" w="328">
                <a:moveTo>
                  <a:pt x="164" y="84"/>
                </a:moveTo>
                <a:cubicBezTo>
                  <a:pt x="176" y="84"/>
                  <a:pt x="186" y="74"/>
                  <a:pt x="186" y="62"/>
                </a:cubicBezTo>
                <a:cubicBezTo>
                  <a:pt x="186" y="50"/>
                  <a:pt x="176" y="40"/>
                  <a:pt x="164" y="40"/>
                </a:cubicBezTo>
                <a:cubicBezTo>
                  <a:pt x="152" y="40"/>
                  <a:pt x="142" y="50"/>
                  <a:pt x="142" y="62"/>
                </a:cubicBezTo>
                <a:cubicBezTo>
                  <a:pt x="142" y="74"/>
                  <a:pt x="152" y="84"/>
                  <a:pt x="164" y="84"/>
                </a:cubicBezTo>
                <a:close/>
                <a:moveTo>
                  <a:pt x="244" y="81"/>
                </a:moveTo>
                <a:cubicBezTo>
                  <a:pt x="236" y="81"/>
                  <a:pt x="232" y="83"/>
                  <a:pt x="232" y="92"/>
                </a:cubicBezTo>
                <a:cubicBezTo>
                  <a:pt x="232" y="92"/>
                  <a:pt x="232" y="93"/>
                  <a:pt x="232" y="94"/>
                </a:cubicBezTo>
                <a:cubicBezTo>
                  <a:pt x="238" y="175"/>
                  <a:pt x="238" y="175"/>
                  <a:pt x="238" y="175"/>
                </a:cubicBezTo>
                <a:cubicBezTo>
                  <a:pt x="249" y="175"/>
                  <a:pt x="249" y="175"/>
                  <a:pt x="249" y="175"/>
                </a:cubicBezTo>
                <a:cubicBezTo>
                  <a:pt x="254" y="175"/>
                  <a:pt x="254" y="175"/>
                  <a:pt x="254" y="175"/>
                </a:cubicBezTo>
                <a:cubicBezTo>
                  <a:pt x="254" y="180"/>
                  <a:pt x="254" y="180"/>
                  <a:pt x="254" y="180"/>
                </a:cubicBezTo>
                <a:cubicBezTo>
                  <a:pt x="261" y="273"/>
                  <a:pt x="261" y="273"/>
                  <a:pt x="261" y="273"/>
                </a:cubicBezTo>
                <a:cubicBezTo>
                  <a:pt x="287" y="273"/>
                  <a:pt x="287" y="273"/>
                  <a:pt x="287" y="273"/>
                </a:cubicBezTo>
                <a:cubicBezTo>
                  <a:pt x="294" y="180"/>
                  <a:pt x="294" y="180"/>
                  <a:pt x="294" y="180"/>
                </a:cubicBezTo>
                <a:cubicBezTo>
                  <a:pt x="294" y="175"/>
                  <a:pt x="294" y="175"/>
                  <a:pt x="294" y="175"/>
                </a:cubicBezTo>
                <a:cubicBezTo>
                  <a:pt x="299" y="175"/>
                  <a:pt x="299" y="175"/>
                  <a:pt x="299" y="175"/>
                </a:cubicBezTo>
                <a:cubicBezTo>
                  <a:pt x="310" y="175"/>
                  <a:pt x="310" y="175"/>
                  <a:pt x="310" y="175"/>
                </a:cubicBezTo>
                <a:cubicBezTo>
                  <a:pt x="316" y="94"/>
                  <a:pt x="316" y="94"/>
                  <a:pt x="316" y="94"/>
                </a:cubicBezTo>
                <a:cubicBezTo>
                  <a:pt x="316" y="93"/>
                  <a:pt x="316" y="92"/>
                  <a:pt x="316" y="92"/>
                </a:cubicBezTo>
                <a:cubicBezTo>
                  <a:pt x="316" y="84"/>
                  <a:pt x="313" y="81"/>
                  <a:pt x="306" y="81"/>
                </a:cubicBezTo>
                <a:cubicBezTo>
                  <a:pt x="306" y="81"/>
                  <a:pt x="305" y="81"/>
                  <a:pt x="304" y="81"/>
                </a:cubicBezTo>
                <a:cubicBezTo>
                  <a:pt x="297" y="81"/>
                  <a:pt x="297" y="81"/>
                  <a:pt x="297" y="81"/>
                </a:cubicBezTo>
                <a:cubicBezTo>
                  <a:pt x="279" y="105"/>
                  <a:pt x="279" y="105"/>
                  <a:pt x="279" y="105"/>
                </a:cubicBezTo>
                <a:cubicBezTo>
                  <a:pt x="274" y="111"/>
                  <a:pt x="274" y="111"/>
                  <a:pt x="274" y="111"/>
                </a:cubicBezTo>
                <a:cubicBezTo>
                  <a:pt x="270" y="105"/>
                  <a:pt x="270" y="105"/>
                  <a:pt x="270" y="105"/>
                </a:cubicBezTo>
                <a:cubicBezTo>
                  <a:pt x="252" y="81"/>
                  <a:pt x="252" y="81"/>
                  <a:pt x="252" y="81"/>
                </a:cubicBezTo>
                <a:cubicBezTo>
                  <a:pt x="244" y="81"/>
                  <a:pt x="244" y="81"/>
                  <a:pt x="244" y="81"/>
                </a:cubicBezTo>
                <a:close/>
                <a:moveTo>
                  <a:pt x="244" y="69"/>
                </a:moveTo>
                <a:cubicBezTo>
                  <a:pt x="254" y="69"/>
                  <a:pt x="254" y="69"/>
                  <a:pt x="254" y="69"/>
                </a:cubicBezTo>
                <a:cubicBezTo>
                  <a:pt x="257" y="69"/>
                  <a:pt x="257" y="69"/>
                  <a:pt x="257" y="69"/>
                </a:cubicBezTo>
                <a:cubicBezTo>
                  <a:pt x="259" y="71"/>
                  <a:pt x="259" y="71"/>
                  <a:pt x="259" y="71"/>
                </a:cubicBezTo>
                <a:cubicBezTo>
                  <a:pt x="274" y="92"/>
                  <a:pt x="274" y="92"/>
                  <a:pt x="274" y="92"/>
                </a:cubicBezTo>
                <a:cubicBezTo>
                  <a:pt x="289" y="71"/>
                  <a:pt x="289" y="71"/>
                  <a:pt x="289" y="71"/>
                </a:cubicBezTo>
                <a:cubicBezTo>
                  <a:pt x="291" y="69"/>
                  <a:pt x="291" y="69"/>
                  <a:pt x="291" y="69"/>
                </a:cubicBezTo>
                <a:cubicBezTo>
                  <a:pt x="294" y="69"/>
                  <a:pt x="294" y="69"/>
                  <a:pt x="294" y="69"/>
                </a:cubicBezTo>
                <a:cubicBezTo>
                  <a:pt x="304" y="69"/>
                  <a:pt x="304" y="69"/>
                  <a:pt x="304" y="69"/>
                </a:cubicBezTo>
                <a:cubicBezTo>
                  <a:pt x="318" y="69"/>
                  <a:pt x="328" y="77"/>
                  <a:pt x="328" y="92"/>
                </a:cubicBezTo>
                <a:cubicBezTo>
                  <a:pt x="328" y="93"/>
                  <a:pt x="328" y="94"/>
                  <a:pt x="327" y="95"/>
                </a:cubicBezTo>
                <a:cubicBezTo>
                  <a:pt x="321" y="181"/>
                  <a:pt x="321" y="181"/>
                  <a:pt x="321" y="181"/>
                </a:cubicBezTo>
                <a:cubicBezTo>
                  <a:pt x="321" y="187"/>
                  <a:pt x="321" y="187"/>
                  <a:pt x="321" y="187"/>
                </a:cubicBezTo>
                <a:cubicBezTo>
                  <a:pt x="315" y="187"/>
                  <a:pt x="315" y="187"/>
                  <a:pt x="315" y="187"/>
                </a:cubicBezTo>
                <a:cubicBezTo>
                  <a:pt x="305" y="187"/>
                  <a:pt x="305" y="187"/>
                  <a:pt x="305" y="187"/>
                </a:cubicBezTo>
                <a:cubicBezTo>
                  <a:pt x="298" y="279"/>
                  <a:pt x="298" y="279"/>
                  <a:pt x="298" y="279"/>
                </a:cubicBezTo>
                <a:cubicBezTo>
                  <a:pt x="298" y="284"/>
                  <a:pt x="298" y="284"/>
                  <a:pt x="298" y="284"/>
                </a:cubicBezTo>
                <a:cubicBezTo>
                  <a:pt x="292" y="284"/>
                  <a:pt x="292" y="284"/>
                  <a:pt x="292" y="284"/>
                </a:cubicBezTo>
                <a:cubicBezTo>
                  <a:pt x="256" y="284"/>
                  <a:pt x="256" y="284"/>
                  <a:pt x="256" y="284"/>
                </a:cubicBezTo>
                <a:cubicBezTo>
                  <a:pt x="251" y="284"/>
                  <a:pt x="251" y="284"/>
                  <a:pt x="251" y="284"/>
                </a:cubicBezTo>
                <a:cubicBezTo>
                  <a:pt x="250" y="279"/>
                  <a:pt x="250" y="279"/>
                  <a:pt x="250" y="279"/>
                </a:cubicBezTo>
                <a:cubicBezTo>
                  <a:pt x="244" y="187"/>
                  <a:pt x="244" y="187"/>
                  <a:pt x="244" y="187"/>
                </a:cubicBezTo>
                <a:cubicBezTo>
                  <a:pt x="233" y="187"/>
                  <a:pt x="233" y="187"/>
                  <a:pt x="233" y="187"/>
                </a:cubicBezTo>
                <a:cubicBezTo>
                  <a:pt x="227" y="187"/>
                  <a:pt x="227" y="187"/>
                  <a:pt x="227" y="187"/>
                </a:cubicBezTo>
                <a:cubicBezTo>
                  <a:pt x="227" y="181"/>
                  <a:pt x="227" y="181"/>
                  <a:pt x="227" y="181"/>
                </a:cubicBezTo>
                <a:cubicBezTo>
                  <a:pt x="221" y="95"/>
                  <a:pt x="221" y="95"/>
                  <a:pt x="221" y="95"/>
                </a:cubicBezTo>
                <a:cubicBezTo>
                  <a:pt x="221" y="94"/>
                  <a:pt x="220" y="93"/>
                  <a:pt x="220" y="92"/>
                </a:cubicBezTo>
                <a:cubicBezTo>
                  <a:pt x="220" y="77"/>
                  <a:pt x="230" y="69"/>
                  <a:pt x="244" y="69"/>
                </a:cubicBezTo>
                <a:close/>
                <a:moveTo>
                  <a:pt x="274" y="55"/>
                </a:moveTo>
                <a:cubicBezTo>
                  <a:pt x="286" y="55"/>
                  <a:pt x="296" y="45"/>
                  <a:pt x="296" y="33"/>
                </a:cubicBezTo>
                <a:cubicBezTo>
                  <a:pt x="296" y="21"/>
                  <a:pt x="286" y="11"/>
                  <a:pt x="274" y="11"/>
                </a:cubicBezTo>
                <a:cubicBezTo>
                  <a:pt x="262" y="11"/>
                  <a:pt x="252" y="21"/>
                  <a:pt x="252" y="33"/>
                </a:cubicBezTo>
                <a:cubicBezTo>
                  <a:pt x="252" y="45"/>
                  <a:pt x="262" y="55"/>
                  <a:pt x="274" y="55"/>
                </a:cubicBezTo>
                <a:close/>
                <a:moveTo>
                  <a:pt x="274" y="66"/>
                </a:moveTo>
                <a:cubicBezTo>
                  <a:pt x="256" y="66"/>
                  <a:pt x="241" y="51"/>
                  <a:pt x="241" y="33"/>
                </a:cubicBezTo>
                <a:cubicBezTo>
                  <a:pt x="241" y="15"/>
                  <a:pt x="256" y="0"/>
                  <a:pt x="274" y="0"/>
                </a:cubicBezTo>
                <a:cubicBezTo>
                  <a:pt x="292" y="0"/>
                  <a:pt x="307" y="15"/>
                  <a:pt x="307" y="33"/>
                </a:cubicBezTo>
                <a:cubicBezTo>
                  <a:pt x="307" y="51"/>
                  <a:pt x="292" y="66"/>
                  <a:pt x="274" y="66"/>
                </a:cubicBezTo>
                <a:close/>
                <a:moveTo>
                  <a:pt x="24" y="81"/>
                </a:moveTo>
                <a:cubicBezTo>
                  <a:pt x="23" y="81"/>
                  <a:pt x="23" y="81"/>
                  <a:pt x="22" y="81"/>
                </a:cubicBezTo>
                <a:cubicBezTo>
                  <a:pt x="15" y="81"/>
                  <a:pt x="12" y="84"/>
                  <a:pt x="12" y="92"/>
                </a:cubicBezTo>
                <a:cubicBezTo>
                  <a:pt x="12" y="92"/>
                  <a:pt x="12" y="93"/>
                  <a:pt x="12" y="94"/>
                </a:cubicBezTo>
                <a:cubicBezTo>
                  <a:pt x="18" y="175"/>
                  <a:pt x="18" y="175"/>
                  <a:pt x="18" y="175"/>
                </a:cubicBezTo>
                <a:cubicBezTo>
                  <a:pt x="29" y="175"/>
                  <a:pt x="29" y="175"/>
                  <a:pt x="29" y="175"/>
                </a:cubicBezTo>
                <a:cubicBezTo>
                  <a:pt x="34" y="175"/>
                  <a:pt x="34" y="175"/>
                  <a:pt x="34" y="175"/>
                </a:cubicBezTo>
                <a:cubicBezTo>
                  <a:pt x="34" y="180"/>
                  <a:pt x="34" y="180"/>
                  <a:pt x="34" y="180"/>
                </a:cubicBezTo>
                <a:cubicBezTo>
                  <a:pt x="41" y="273"/>
                  <a:pt x="41" y="273"/>
                  <a:pt x="41" y="273"/>
                </a:cubicBezTo>
                <a:cubicBezTo>
                  <a:pt x="67" y="273"/>
                  <a:pt x="67" y="273"/>
                  <a:pt x="67" y="273"/>
                </a:cubicBezTo>
                <a:cubicBezTo>
                  <a:pt x="74" y="180"/>
                  <a:pt x="74" y="180"/>
                  <a:pt x="74" y="180"/>
                </a:cubicBezTo>
                <a:cubicBezTo>
                  <a:pt x="74" y="175"/>
                  <a:pt x="74" y="175"/>
                  <a:pt x="74" y="175"/>
                </a:cubicBezTo>
                <a:cubicBezTo>
                  <a:pt x="79" y="175"/>
                  <a:pt x="79" y="175"/>
                  <a:pt x="79" y="175"/>
                </a:cubicBezTo>
                <a:cubicBezTo>
                  <a:pt x="90" y="175"/>
                  <a:pt x="90" y="175"/>
                  <a:pt x="90" y="175"/>
                </a:cubicBezTo>
                <a:cubicBezTo>
                  <a:pt x="96" y="94"/>
                  <a:pt x="96" y="94"/>
                  <a:pt x="96" y="94"/>
                </a:cubicBezTo>
                <a:cubicBezTo>
                  <a:pt x="97" y="85"/>
                  <a:pt x="94" y="81"/>
                  <a:pt x="84" y="81"/>
                </a:cubicBezTo>
                <a:cubicBezTo>
                  <a:pt x="77" y="81"/>
                  <a:pt x="77" y="81"/>
                  <a:pt x="77" y="81"/>
                </a:cubicBezTo>
                <a:cubicBezTo>
                  <a:pt x="59" y="105"/>
                  <a:pt x="59" y="105"/>
                  <a:pt x="59" y="105"/>
                </a:cubicBezTo>
                <a:cubicBezTo>
                  <a:pt x="54" y="111"/>
                  <a:pt x="54" y="111"/>
                  <a:pt x="54" y="111"/>
                </a:cubicBezTo>
                <a:cubicBezTo>
                  <a:pt x="50" y="105"/>
                  <a:pt x="50" y="105"/>
                  <a:pt x="50" y="105"/>
                </a:cubicBezTo>
                <a:cubicBezTo>
                  <a:pt x="32" y="81"/>
                  <a:pt x="32" y="81"/>
                  <a:pt x="32" y="81"/>
                </a:cubicBezTo>
                <a:cubicBezTo>
                  <a:pt x="24" y="81"/>
                  <a:pt x="24" y="81"/>
                  <a:pt x="24" y="81"/>
                </a:cubicBezTo>
                <a:close/>
                <a:moveTo>
                  <a:pt x="21" y="69"/>
                </a:moveTo>
                <a:cubicBezTo>
                  <a:pt x="22" y="69"/>
                  <a:pt x="23" y="69"/>
                  <a:pt x="24" y="69"/>
                </a:cubicBezTo>
                <a:cubicBezTo>
                  <a:pt x="34" y="69"/>
                  <a:pt x="34" y="69"/>
                  <a:pt x="34" y="69"/>
                </a:cubicBezTo>
                <a:cubicBezTo>
                  <a:pt x="37" y="69"/>
                  <a:pt x="37" y="69"/>
                  <a:pt x="37" y="69"/>
                </a:cubicBezTo>
                <a:cubicBezTo>
                  <a:pt x="39" y="71"/>
                  <a:pt x="39" y="71"/>
                  <a:pt x="39" y="71"/>
                </a:cubicBezTo>
                <a:cubicBezTo>
                  <a:pt x="54" y="92"/>
                  <a:pt x="54" y="92"/>
                  <a:pt x="54" y="92"/>
                </a:cubicBezTo>
                <a:cubicBezTo>
                  <a:pt x="69" y="71"/>
                  <a:pt x="69" y="71"/>
                  <a:pt x="69" y="71"/>
                </a:cubicBezTo>
                <a:cubicBezTo>
                  <a:pt x="71" y="69"/>
                  <a:pt x="71" y="69"/>
                  <a:pt x="71" y="69"/>
                </a:cubicBezTo>
                <a:cubicBezTo>
                  <a:pt x="74" y="69"/>
                  <a:pt x="74" y="69"/>
                  <a:pt x="74" y="69"/>
                </a:cubicBezTo>
                <a:cubicBezTo>
                  <a:pt x="84" y="69"/>
                  <a:pt x="84" y="69"/>
                  <a:pt x="84" y="69"/>
                </a:cubicBezTo>
                <a:cubicBezTo>
                  <a:pt x="98" y="69"/>
                  <a:pt x="108" y="77"/>
                  <a:pt x="108" y="92"/>
                </a:cubicBezTo>
                <a:cubicBezTo>
                  <a:pt x="108" y="93"/>
                  <a:pt x="108" y="94"/>
                  <a:pt x="108" y="95"/>
                </a:cubicBezTo>
                <a:cubicBezTo>
                  <a:pt x="101" y="181"/>
                  <a:pt x="101" y="181"/>
                  <a:pt x="101" y="181"/>
                </a:cubicBezTo>
                <a:cubicBezTo>
                  <a:pt x="101" y="187"/>
                  <a:pt x="101" y="187"/>
                  <a:pt x="101" y="187"/>
                </a:cubicBezTo>
                <a:cubicBezTo>
                  <a:pt x="95" y="187"/>
                  <a:pt x="95" y="187"/>
                  <a:pt x="95" y="187"/>
                </a:cubicBezTo>
                <a:cubicBezTo>
                  <a:pt x="85" y="187"/>
                  <a:pt x="85" y="187"/>
                  <a:pt x="85" y="187"/>
                </a:cubicBezTo>
                <a:cubicBezTo>
                  <a:pt x="78" y="279"/>
                  <a:pt x="78" y="279"/>
                  <a:pt x="78" y="279"/>
                </a:cubicBezTo>
                <a:cubicBezTo>
                  <a:pt x="78" y="284"/>
                  <a:pt x="78" y="284"/>
                  <a:pt x="78" y="284"/>
                </a:cubicBezTo>
                <a:cubicBezTo>
                  <a:pt x="72" y="284"/>
                  <a:pt x="72" y="284"/>
                  <a:pt x="72" y="284"/>
                </a:cubicBezTo>
                <a:cubicBezTo>
                  <a:pt x="36" y="284"/>
                  <a:pt x="36" y="284"/>
                  <a:pt x="36" y="284"/>
                </a:cubicBezTo>
                <a:cubicBezTo>
                  <a:pt x="31" y="284"/>
                  <a:pt x="31" y="284"/>
                  <a:pt x="31" y="284"/>
                </a:cubicBezTo>
                <a:cubicBezTo>
                  <a:pt x="30" y="279"/>
                  <a:pt x="30" y="279"/>
                  <a:pt x="30" y="279"/>
                </a:cubicBezTo>
                <a:cubicBezTo>
                  <a:pt x="24" y="187"/>
                  <a:pt x="24" y="187"/>
                  <a:pt x="24" y="187"/>
                </a:cubicBezTo>
                <a:cubicBezTo>
                  <a:pt x="13" y="187"/>
                  <a:pt x="13" y="187"/>
                  <a:pt x="13" y="187"/>
                </a:cubicBezTo>
                <a:cubicBezTo>
                  <a:pt x="7" y="187"/>
                  <a:pt x="7" y="187"/>
                  <a:pt x="7" y="187"/>
                </a:cubicBezTo>
                <a:cubicBezTo>
                  <a:pt x="7" y="181"/>
                  <a:pt x="7" y="181"/>
                  <a:pt x="7" y="181"/>
                </a:cubicBezTo>
                <a:cubicBezTo>
                  <a:pt x="1" y="95"/>
                  <a:pt x="1" y="95"/>
                  <a:pt x="1" y="95"/>
                </a:cubicBezTo>
                <a:cubicBezTo>
                  <a:pt x="1" y="94"/>
                  <a:pt x="0" y="93"/>
                  <a:pt x="0" y="92"/>
                </a:cubicBezTo>
                <a:cubicBezTo>
                  <a:pt x="0" y="79"/>
                  <a:pt x="8" y="70"/>
                  <a:pt x="21" y="69"/>
                </a:cubicBezTo>
                <a:close/>
                <a:moveTo>
                  <a:pt x="54" y="55"/>
                </a:moveTo>
                <a:cubicBezTo>
                  <a:pt x="66" y="55"/>
                  <a:pt x="76" y="45"/>
                  <a:pt x="76" y="33"/>
                </a:cubicBezTo>
                <a:cubicBezTo>
                  <a:pt x="76" y="21"/>
                  <a:pt x="66" y="11"/>
                  <a:pt x="54" y="11"/>
                </a:cubicBezTo>
                <a:cubicBezTo>
                  <a:pt x="42" y="11"/>
                  <a:pt x="32" y="21"/>
                  <a:pt x="32" y="33"/>
                </a:cubicBezTo>
                <a:cubicBezTo>
                  <a:pt x="32" y="45"/>
                  <a:pt x="42" y="55"/>
                  <a:pt x="54" y="55"/>
                </a:cubicBezTo>
                <a:close/>
                <a:moveTo>
                  <a:pt x="54" y="66"/>
                </a:moveTo>
                <a:cubicBezTo>
                  <a:pt x="36" y="66"/>
                  <a:pt x="21" y="51"/>
                  <a:pt x="21" y="33"/>
                </a:cubicBezTo>
                <a:cubicBezTo>
                  <a:pt x="21" y="15"/>
                  <a:pt x="36" y="0"/>
                  <a:pt x="54" y="0"/>
                </a:cubicBezTo>
                <a:cubicBezTo>
                  <a:pt x="72" y="0"/>
                  <a:pt x="87" y="15"/>
                  <a:pt x="87" y="33"/>
                </a:cubicBezTo>
                <a:cubicBezTo>
                  <a:pt x="87" y="51"/>
                  <a:pt x="72" y="66"/>
                  <a:pt x="54" y="66"/>
                </a:cubicBezTo>
                <a:close/>
                <a:moveTo>
                  <a:pt x="103" y="231"/>
                </a:moveTo>
                <a:cubicBezTo>
                  <a:pt x="101" y="238"/>
                  <a:pt x="101" y="238"/>
                  <a:pt x="101" y="238"/>
                </a:cubicBezTo>
                <a:cubicBezTo>
                  <a:pt x="108" y="238"/>
                  <a:pt x="108" y="238"/>
                  <a:pt x="108" y="238"/>
                </a:cubicBezTo>
                <a:cubicBezTo>
                  <a:pt x="135" y="238"/>
                  <a:pt x="135" y="238"/>
                  <a:pt x="135" y="238"/>
                </a:cubicBezTo>
                <a:cubicBezTo>
                  <a:pt x="140" y="313"/>
                  <a:pt x="140" y="313"/>
                  <a:pt x="140" y="313"/>
                </a:cubicBezTo>
                <a:cubicBezTo>
                  <a:pt x="141" y="318"/>
                  <a:pt x="141" y="318"/>
                  <a:pt x="141" y="318"/>
                </a:cubicBezTo>
                <a:cubicBezTo>
                  <a:pt x="146" y="318"/>
                  <a:pt x="146" y="318"/>
                  <a:pt x="146" y="318"/>
                </a:cubicBezTo>
                <a:cubicBezTo>
                  <a:pt x="182" y="318"/>
                  <a:pt x="182" y="318"/>
                  <a:pt x="182" y="318"/>
                </a:cubicBezTo>
                <a:cubicBezTo>
                  <a:pt x="188" y="318"/>
                  <a:pt x="188" y="318"/>
                  <a:pt x="188" y="318"/>
                </a:cubicBezTo>
                <a:cubicBezTo>
                  <a:pt x="188" y="313"/>
                  <a:pt x="188" y="313"/>
                  <a:pt x="188" y="313"/>
                </a:cubicBezTo>
                <a:cubicBezTo>
                  <a:pt x="193" y="238"/>
                  <a:pt x="193" y="238"/>
                  <a:pt x="193" y="238"/>
                </a:cubicBezTo>
                <a:cubicBezTo>
                  <a:pt x="220" y="238"/>
                  <a:pt x="220" y="238"/>
                  <a:pt x="220" y="238"/>
                </a:cubicBezTo>
                <a:cubicBezTo>
                  <a:pt x="227" y="238"/>
                  <a:pt x="227" y="238"/>
                  <a:pt x="227" y="238"/>
                </a:cubicBezTo>
                <a:cubicBezTo>
                  <a:pt x="225" y="231"/>
                  <a:pt x="225" y="231"/>
                  <a:pt x="225" y="231"/>
                </a:cubicBezTo>
                <a:cubicBezTo>
                  <a:pt x="207" y="123"/>
                  <a:pt x="207" y="123"/>
                  <a:pt x="207" y="123"/>
                </a:cubicBezTo>
                <a:cubicBezTo>
                  <a:pt x="205" y="110"/>
                  <a:pt x="197" y="103"/>
                  <a:pt x="183" y="103"/>
                </a:cubicBezTo>
                <a:cubicBezTo>
                  <a:pt x="164" y="103"/>
                  <a:pt x="164" y="103"/>
                  <a:pt x="164" y="103"/>
                </a:cubicBezTo>
                <a:cubicBezTo>
                  <a:pt x="145" y="103"/>
                  <a:pt x="145" y="103"/>
                  <a:pt x="145" y="103"/>
                </a:cubicBezTo>
                <a:cubicBezTo>
                  <a:pt x="132" y="103"/>
                  <a:pt x="123" y="110"/>
                  <a:pt x="121" y="123"/>
                </a:cubicBezTo>
                <a:cubicBezTo>
                  <a:pt x="103" y="231"/>
                  <a:pt x="103" y="231"/>
                  <a:pt x="103" y="231"/>
                </a:cubicBezTo>
                <a:close/>
                <a:moveTo>
                  <a:pt x="132" y="125"/>
                </a:moveTo>
                <a:cubicBezTo>
                  <a:pt x="134" y="117"/>
                  <a:pt x="137" y="114"/>
                  <a:pt x="145" y="115"/>
                </a:cubicBezTo>
                <a:cubicBezTo>
                  <a:pt x="164" y="115"/>
                  <a:pt x="164" y="115"/>
                  <a:pt x="164" y="115"/>
                </a:cubicBezTo>
                <a:cubicBezTo>
                  <a:pt x="183" y="115"/>
                  <a:pt x="183" y="115"/>
                  <a:pt x="183" y="115"/>
                </a:cubicBezTo>
                <a:cubicBezTo>
                  <a:pt x="191" y="115"/>
                  <a:pt x="194" y="117"/>
                  <a:pt x="196" y="125"/>
                </a:cubicBezTo>
                <a:cubicBezTo>
                  <a:pt x="213" y="227"/>
                  <a:pt x="213" y="227"/>
                  <a:pt x="213" y="227"/>
                </a:cubicBezTo>
                <a:cubicBezTo>
                  <a:pt x="188" y="227"/>
                  <a:pt x="188" y="227"/>
                  <a:pt x="188" y="227"/>
                </a:cubicBezTo>
                <a:cubicBezTo>
                  <a:pt x="183" y="227"/>
                  <a:pt x="183" y="227"/>
                  <a:pt x="183" y="227"/>
                </a:cubicBezTo>
                <a:cubicBezTo>
                  <a:pt x="182" y="232"/>
                  <a:pt x="182" y="232"/>
                  <a:pt x="182" y="232"/>
                </a:cubicBezTo>
                <a:cubicBezTo>
                  <a:pt x="177" y="307"/>
                  <a:pt x="177" y="307"/>
                  <a:pt x="177" y="307"/>
                </a:cubicBezTo>
                <a:cubicBezTo>
                  <a:pt x="151" y="307"/>
                  <a:pt x="151" y="307"/>
                  <a:pt x="151" y="307"/>
                </a:cubicBezTo>
                <a:cubicBezTo>
                  <a:pt x="146" y="232"/>
                  <a:pt x="146" y="232"/>
                  <a:pt x="146" y="232"/>
                </a:cubicBezTo>
                <a:cubicBezTo>
                  <a:pt x="145" y="227"/>
                  <a:pt x="145" y="227"/>
                  <a:pt x="145" y="227"/>
                </a:cubicBezTo>
                <a:cubicBezTo>
                  <a:pt x="140" y="227"/>
                  <a:pt x="140" y="227"/>
                  <a:pt x="140" y="227"/>
                </a:cubicBezTo>
                <a:cubicBezTo>
                  <a:pt x="115" y="227"/>
                  <a:pt x="115" y="227"/>
                  <a:pt x="115" y="227"/>
                </a:cubicBezTo>
                <a:cubicBezTo>
                  <a:pt x="132" y="125"/>
                  <a:pt x="132" y="125"/>
                  <a:pt x="132" y="125"/>
                </a:cubicBezTo>
                <a:close/>
                <a:moveTo>
                  <a:pt x="164" y="95"/>
                </a:moveTo>
                <a:cubicBezTo>
                  <a:pt x="146" y="95"/>
                  <a:pt x="131" y="80"/>
                  <a:pt x="131" y="62"/>
                </a:cubicBezTo>
                <a:cubicBezTo>
                  <a:pt x="131" y="44"/>
                  <a:pt x="146" y="29"/>
                  <a:pt x="164" y="29"/>
                </a:cubicBezTo>
                <a:cubicBezTo>
                  <a:pt x="182" y="29"/>
                  <a:pt x="197" y="44"/>
                  <a:pt x="197" y="62"/>
                </a:cubicBezTo>
                <a:cubicBezTo>
                  <a:pt x="197" y="80"/>
                  <a:pt x="182" y="95"/>
                  <a:pt x="164" y="95"/>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chemeClr val="dk1"/>
              </a:buClr>
              <a:buSzPts val="3024"/>
              <a:buFont typeface="Proxima Nova"/>
              <a:buNone/>
            </a:pPr>
            <a:r>
              <a:t/>
            </a:r>
            <a:endParaRPr b="0" baseline="-25000" i="0" sz="3024" u="none" cap="none" strike="noStrike">
              <a:solidFill>
                <a:schemeClr val="dk1"/>
              </a:solidFill>
              <a:latin typeface="Proxima Nova"/>
              <a:ea typeface="Proxima Nova"/>
              <a:cs typeface="Proxima Nova"/>
              <a:sym typeface="Proxima Nova"/>
            </a:endParaRPr>
          </a:p>
        </p:txBody>
      </p:sp>
      <p:sp>
        <p:nvSpPr>
          <p:cNvPr id="1495" name="Google Shape;1495;p11"/>
          <p:cNvSpPr/>
          <p:nvPr/>
        </p:nvSpPr>
        <p:spPr>
          <a:xfrm>
            <a:off x="2102463" y="3670819"/>
            <a:ext cx="274885" cy="154491"/>
          </a:xfrm>
          <a:custGeom>
            <a:rect b="b" l="l" r="r" t="t"/>
            <a:pathLst>
              <a:path extrusionOk="0" h="80" w="143">
                <a:moveTo>
                  <a:pt x="132" y="0"/>
                </a:moveTo>
                <a:cubicBezTo>
                  <a:pt x="135" y="0"/>
                  <a:pt x="138" y="1"/>
                  <a:pt x="140" y="3"/>
                </a:cubicBezTo>
                <a:cubicBezTo>
                  <a:pt x="142" y="5"/>
                  <a:pt x="143" y="8"/>
                  <a:pt x="143" y="11"/>
                </a:cubicBezTo>
                <a:cubicBezTo>
                  <a:pt x="143" y="14"/>
                  <a:pt x="142" y="17"/>
                  <a:pt x="140" y="19"/>
                </a:cubicBezTo>
                <a:cubicBezTo>
                  <a:pt x="138" y="21"/>
                  <a:pt x="135" y="22"/>
                  <a:pt x="132" y="22"/>
                </a:cubicBezTo>
                <a:cubicBezTo>
                  <a:pt x="130" y="22"/>
                  <a:pt x="129" y="22"/>
                  <a:pt x="127" y="21"/>
                </a:cubicBezTo>
                <a:cubicBezTo>
                  <a:pt x="98" y="46"/>
                  <a:pt x="98" y="46"/>
                  <a:pt x="98" y="46"/>
                </a:cubicBezTo>
                <a:cubicBezTo>
                  <a:pt x="98" y="46"/>
                  <a:pt x="98" y="46"/>
                  <a:pt x="98" y="47"/>
                </a:cubicBezTo>
                <a:cubicBezTo>
                  <a:pt x="98" y="47"/>
                  <a:pt x="98" y="47"/>
                  <a:pt x="98" y="47"/>
                </a:cubicBezTo>
                <a:cubicBezTo>
                  <a:pt x="98" y="50"/>
                  <a:pt x="97" y="53"/>
                  <a:pt x="95" y="55"/>
                </a:cubicBezTo>
                <a:cubicBezTo>
                  <a:pt x="93" y="57"/>
                  <a:pt x="90" y="58"/>
                  <a:pt x="87" y="58"/>
                </a:cubicBezTo>
                <a:cubicBezTo>
                  <a:pt x="84" y="58"/>
                  <a:pt x="82" y="57"/>
                  <a:pt x="79" y="55"/>
                </a:cubicBezTo>
                <a:cubicBezTo>
                  <a:pt x="77" y="53"/>
                  <a:pt x="76" y="50"/>
                  <a:pt x="76" y="47"/>
                </a:cubicBezTo>
                <a:cubicBezTo>
                  <a:pt x="55" y="36"/>
                  <a:pt x="55" y="36"/>
                  <a:pt x="55" y="36"/>
                </a:cubicBezTo>
                <a:cubicBezTo>
                  <a:pt x="53" y="39"/>
                  <a:pt x="50" y="40"/>
                  <a:pt x="47" y="40"/>
                </a:cubicBezTo>
                <a:cubicBezTo>
                  <a:pt x="46" y="40"/>
                  <a:pt x="45" y="40"/>
                  <a:pt x="44" y="40"/>
                </a:cubicBezTo>
                <a:cubicBezTo>
                  <a:pt x="22" y="65"/>
                  <a:pt x="22" y="65"/>
                  <a:pt x="22" y="65"/>
                </a:cubicBezTo>
                <a:cubicBezTo>
                  <a:pt x="22" y="66"/>
                  <a:pt x="22" y="68"/>
                  <a:pt x="22" y="69"/>
                </a:cubicBezTo>
                <a:cubicBezTo>
                  <a:pt x="22" y="72"/>
                  <a:pt x="21" y="75"/>
                  <a:pt x="19" y="77"/>
                </a:cubicBezTo>
                <a:cubicBezTo>
                  <a:pt x="17" y="79"/>
                  <a:pt x="14" y="80"/>
                  <a:pt x="11" y="80"/>
                </a:cubicBezTo>
                <a:cubicBezTo>
                  <a:pt x="8" y="80"/>
                  <a:pt x="6" y="79"/>
                  <a:pt x="3" y="77"/>
                </a:cubicBezTo>
                <a:cubicBezTo>
                  <a:pt x="1" y="75"/>
                  <a:pt x="0" y="72"/>
                  <a:pt x="0" y="69"/>
                </a:cubicBezTo>
                <a:cubicBezTo>
                  <a:pt x="0" y="66"/>
                  <a:pt x="1" y="63"/>
                  <a:pt x="3" y="61"/>
                </a:cubicBezTo>
                <a:cubicBezTo>
                  <a:pt x="6" y="59"/>
                  <a:pt x="8" y="58"/>
                  <a:pt x="11" y="58"/>
                </a:cubicBezTo>
                <a:cubicBezTo>
                  <a:pt x="13" y="58"/>
                  <a:pt x="14" y="58"/>
                  <a:pt x="15" y="59"/>
                </a:cubicBezTo>
                <a:cubicBezTo>
                  <a:pt x="37" y="34"/>
                  <a:pt x="37" y="34"/>
                  <a:pt x="37" y="34"/>
                </a:cubicBezTo>
                <a:cubicBezTo>
                  <a:pt x="36" y="32"/>
                  <a:pt x="36" y="31"/>
                  <a:pt x="36" y="29"/>
                </a:cubicBezTo>
                <a:cubicBezTo>
                  <a:pt x="36" y="26"/>
                  <a:pt x="37" y="23"/>
                  <a:pt x="39" y="21"/>
                </a:cubicBezTo>
                <a:cubicBezTo>
                  <a:pt x="41" y="19"/>
                  <a:pt x="44" y="18"/>
                  <a:pt x="47" y="18"/>
                </a:cubicBezTo>
                <a:cubicBezTo>
                  <a:pt x="50" y="18"/>
                  <a:pt x="53" y="19"/>
                  <a:pt x="55" y="21"/>
                </a:cubicBezTo>
                <a:cubicBezTo>
                  <a:pt x="57" y="23"/>
                  <a:pt x="58" y="25"/>
                  <a:pt x="58" y="28"/>
                </a:cubicBezTo>
                <a:cubicBezTo>
                  <a:pt x="79" y="39"/>
                  <a:pt x="79" y="39"/>
                  <a:pt x="79" y="39"/>
                </a:cubicBezTo>
                <a:cubicBezTo>
                  <a:pt x="82" y="37"/>
                  <a:pt x="84" y="36"/>
                  <a:pt x="87" y="36"/>
                </a:cubicBezTo>
                <a:cubicBezTo>
                  <a:pt x="90" y="36"/>
                  <a:pt x="92" y="36"/>
                  <a:pt x="94" y="38"/>
                </a:cubicBezTo>
                <a:cubicBezTo>
                  <a:pt x="121" y="15"/>
                  <a:pt x="121" y="15"/>
                  <a:pt x="121" y="15"/>
                </a:cubicBezTo>
                <a:cubicBezTo>
                  <a:pt x="121" y="13"/>
                  <a:pt x="121" y="12"/>
                  <a:pt x="121" y="11"/>
                </a:cubicBezTo>
                <a:cubicBezTo>
                  <a:pt x="121" y="8"/>
                  <a:pt x="122" y="5"/>
                  <a:pt x="124" y="3"/>
                </a:cubicBezTo>
                <a:cubicBezTo>
                  <a:pt x="126" y="1"/>
                  <a:pt x="129" y="0"/>
                  <a:pt x="13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96" name="Google Shape;1496;p11"/>
          <p:cNvSpPr/>
          <p:nvPr/>
        </p:nvSpPr>
        <p:spPr>
          <a:xfrm>
            <a:off x="2102463" y="3157552"/>
            <a:ext cx="274885" cy="241270"/>
          </a:xfrm>
          <a:custGeom>
            <a:rect b="b" l="l" r="r" t="t"/>
            <a:pathLst>
              <a:path extrusionOk="0" h="125" w="143">
                <a:moveTo>
                  <a:pt x="71" y="9"/>
                </a:moveTo>
                <a:cubicBezTo>
                  <a:pt x="54" y="9"/>
                  <a:pt x="39" y="13"/>
                  <a:pt x="27" y="22"/>
                </a:cubicBezTo>
                <a:cubicBezTo>
                  <a:pt x="15" y="31"/>
                  <a:pt x="9" y="41"/>
                  <a:pt x="9" y="53"/>
                </a:cubicBezTo>
                <a:cubicBezTo>
                  <a:pt x="9" y="61"/>
                  <a:pt x="11" y="68"/>
                  <a:pt x="15" y="74"/>
                </a:cubicBezTo>
                <a:cubicBezTo>
                  <a:pt x="20" y="80"/>
                  <a:pt x="26" y="86"/>
                  <a:pt x="34" y="90"/>
                </a:cubicBezTo>
                <a:cubicBezTo>
                  <a:pt x="39" y="92"/>
                  <a:pt x="39" y="92"/>
                  <a:pt x="39" y="92"/>
                </a:cubicBezTo>
                <a:cubicBezTo>
                  <a:pt x="39" y="97"/>
                  <a:pt x="39" y="97"/>
                  <a:pt x="39" y="97"/>
                </a:cubicBezTo>
                <a:cubicBezTo>
                  <a:pt x="39" y="98"/>
                  <a:pt x="39" y="98"/>
                  <a:pt x="39" y="98"/>
                </a:cubicBezTo>
                <a:cubicBezTo>
                  <a:pt x="39" y="99"/>
                  <a:pt x="39" y="99"/>
                  <a:pt x="39" y="99"/>
                </a:cubicBezTo>
                <a:cubicBezTo>
                  <a:pt x="38" y="103"/>
                  <a:pt x="37" y="108"/>
                  <a:pt x="36" y="113"/>
                </a:cubicBezTo>
                <a:cubicBezTo>
                  <a:pt x="39" y="111"/>
                  <a:pt x="43" y="109"/>
                  <a:pt x="46" y="106"/>
                </a:cubicBezTo>
                <a:cubicBezTo>
                  <a:pt x="50" y="104"/>
                  <a:pt x="52" y="102"/>
                  <a:pt x="53" y="101"/>
                </a:cubicBezTo>
                <a:cubicBezTo>
                  <a:pt x="56" y="97"/>
                  <a:pt x="56" y="97"/>
                  <a:pt x="56" y="97"/>
                </a:cubicBezTo>
                <a:cubicBezTo>
                  <a:pt x="61" y="97"/>
                  <a:pt x="61" y="97"/>
                  <a:pt x="61" y="97"/>
                </a:cubicBezTo>
                <a:cubicBezTo>
                  <a:pt x="63" y="98"/>
                  <a:pt x="65" y="98"/>
                  <a:pt x="68" y="98"/>
                </a:cubicBezTo>
                <a:cubicBezTo>
                  <a:pt x="69" y="98"/>
                  <a:pt x="69" y="98"/>
                  <a:pt x="69" y="98"/>
                </a:cubicBezTo>
                <a:cubicBezTo>
                  <a:pt x="71" y="98"/>
                  <a:pt x="71" y="98"/>
                  <a:pt x="71" y="98"/>
                </a:cubicBezTo>
                <a:cubicBezTo>
                  <a:pt x="89" y="98"/>
                  <a:pt x="103" y="94"/>
                  <a:pt x="116" y="85"/>
                </a:cubicBezTo>
                <a:cubicBezTo>
                  <a:pt x="128" y="76"/>
                  <a:pt x="134" y="66"/>
                  <a:pt x="134" y="53"/>
                </a:cubicBezTo>
                <a:cubicBezTo>
                  <a:pt x="134" y="41"/>
                  <a:pt x="128" y="31"/>
                  <a:pt x="116" y="22"/>
                </a:cubicBezTo>
                <a:cubicBezTo>
                  <a:pt x="103" y="13"/>
                  <a:pt x="89" y="9"/>
                  <a:pt x="71" y="9"/>
                </a:cubicBezTo>
                <a:close/>
                <a:moveTo>
                  <a:pt x="71" y="0"/>
                </a:moveTo>
                <a:cubicBezTo>
                  <a:pt x="91" y="0"/>
                  <a:pt x="108" y="5"/>
                  <a:pt x="122" y="16"/>
                </a:cubicBezTo>
                <a:cubicBezTo>
                  <a:pt x="136" y="26"/>
                  <a:pt x="143" y="39"/>
                  <a:pt x="143" y="53"/>
                </a:cubicBezTo>
                <a:cubicBezTo>
                  <a:pt x="143" y="68"/>
                  <a:pt x="136" y="81"/>
                  <a:pt x="122" y="91"/>
                </a:cubicBezTo>
                <a:cubicBezTo>
                  <a:pt x="108" y="102"/>
                  <a:pt x="91" y="107"/>
                  <a:pt x="71" y="107"/>
                </a:cubicBezTo>
                <a:cubicBezTo>
                  <a:pt x="71" y="107"/>
                  <a:pt x="70" y="107"/>
                  <a:pt x="69" y="107"/>
                </a:cubicBezTo>
                <a:cubicBezTo>
                  <a:pt x="69" y="107"/>
                  <a:pt x="68" y="107"/>
                  <a:pt x="68" y="107"/>
                </a:cubicBezTo>
                <a:cubicBezTo>
                  <a:pt x="65" y="107"/>
                  <a:pt x="62" y="107"/>
                  <a:pt x="60" y="106"/>
                </a:cubicBezTo>
                <a:cubicBezTo>
                  <a:pt x="57" y="109"/>
                  <a:pt x="53" y="113"/>
                  <a:pt x="46" y="117"/>
                </a:cubicBezTo>
                <a:cubicBezTo>
                  <a:pt x="40" y="121"/>
                  <a:pt x="33" y="124"/>
                  <a:pt x="27" y="125"/>
                </a:cubicBezTo>
                <a:cubicBezTo>
                  <a:pt x="27" y="125"/>
                  <a:pt x="27" y="125"/>
                  <a:pt x="27" y="125"/>
                </a:cubicBezTo>
                <a:cubicBezTo>
                  <a:pt x="27" y="125"/>
                  <a:pt x="27" y="125"/>
                  <a:pt x="27" y="125"/>
                </a:cubicBezTo>
                <a:cubicBezTo>
                  <a:pt x="26" y="125"/>
                  <a:pt x="26" y="125"/>
                  <a:pt x="26" y="125"/>
                </a:cubicBezTo>
                <a:cubicBezTo>
                  <a:pt x="25" y="125"/>
                  <a:pt x="24" y="124"/>
                  <a:pt x="23" y="124"/>
                </a:cubicBezTo>
                <a:cubicBezTo>
                  <a:pt x="23" y="123"/>
                  <a:pt x="22" y="122"/>
                  <a:pt x="22" y="121"/>
                </a:cubicBezTo>
                <a:cubicBezTo>
                  <a:pt x="22" y="120"/>
                  <a:pt x="22" y="120"/>
                  <a:pt x="22" y="119"/>
                </a:cubicBezTo>
                <a:cubicBezTo>
                  <a:pt x="27" y="111"/>
                  <a:pt x="30" y="104"/>
                  <a:pt x="30" y="98"/>
                </a:cubicBezTo>
                <a:cubicBezTo>
                  <a:pt x="30" y="98"/>
                  <a:pt x="30" y="97"/>
                  <a:pt x="30" y="97"/>
                </a:cubicBezTo>
                <a:cubicBezTo>
                  <a:pt x="20" y="93"/>
                  <a:pt x="13" y="86"/>
                  <a:pt x="8" y="79"/>
                </a:cubicBezTo>
                <a:cubicBezTo>
                  <a:pt x="2" y="71"/>
                  <a:pt x="0" y="63"/>
                  <a:pt x="0" y="53"/>
                </a:cubicBezTo>
                <a:cubicBezTo>
                  <a:pt x="0" y="39"/>
                  <a:pt x="7" y="26"/>
                  <a:pt x="21" y="16"/>
                </a:cubicBezTo>
                <a:cubicBezTo>
                  <a:pt x="35" y="5"/>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97" name="Google Shape;1497;p11"/>
          <p:cNvSpPr/>
          <p:nvPr/>
        </p:nvSpPr>
        <p:spPr>
          <a:xfrm>
            <a:off x="2142077" y="4159365"/>
            <a:ext cx="274885" cy="179473"/>
          </a:xfrm>
          <a:custGeom>
            <a:rect b="b" l="l" r="r" t="t"/>
            <a:pathLst>
              <a:path extrusionOk="0" h="93" w="143">
                <a:moveTo>
                  <a:pt x="9" y="40"/>
                </a:moveTo>
                <a:cubicBezTo>
                  <a:pt x="9" y="80"/>
                  <a:pt x="9" y="80"/>
                  <a:pt x="9" y="80"/>
                </a:cubicBezTo>
                <a:cubicBezTo>
                  <a:pt x="9" y="81"/>
                  <a:pt x="9" y="82"/>
                  <a:pt x="10" y="83"/>
                </a:cubicBezTo>
                <a:cubicBezTo>
                  <a:pt x="11" y="84"/>
                  <a:pt x="12" y="85"/>
                  <a:pt x="13" y="85"/>
                </a:cubicBezTo>
                <a:cubicBezTo>
                  <a:pt x="129" y="85"/>
                  <a:pt x="129" y="85"/>
                  <a:pt x="129" y="85"/>
                </a:cubicBezTo>
                <a:cubicBezTo>
                  <a:pt x="131" y="85"/>
                  <a:pt x="132" y="84"/>
                  <a:pt x="132" y="83"/>
                </a:cubicBezTo>
                <a:cubicBezTo>
                  <a:pt x="133" y="82"/>
                  <a:pt x="134" y="81"/>
                  <a:pt x="134" y="80"/>
                </a:cubicBezTo>
                <a:cubicBezTo>
                  <a:pt x="134" y="40"/>
                  <a:pt x="134" y="40"/>
                  <a:pt x="134" y="40"/>
                </a:cubicBezTo>
                <a:lnTo>
                  <a:pt x="9" y="40"/>
                </a:lnTo>
                <a:close/>
                <a:moveTo>
                  <a:pt x="13" y="9"/>
                </a:moveTo>
                <a:cubicBezTo>
                  <a:pt x="12" y="9"/>
                  <a:pt x="11" y="9"/>
                  <a:pt x="10" y="10"/>
                </a:cubicBezTo>
                <a:cubicBezTo>
                  <a:pt x="9" y="11"/>
                  <a:pt x="9" y="12"/>
                  <a:pt x="9" y="13"/>
                </a:cubicBezTo>
                <a:cubicBezTo>
                  <a:pt x="9" y="22"/>
                  <a:pt x="9" y="22"/>
                  <a:pt x="9" y="22"/>
                </a:cubicBezTo>
                <a:cubicBezTo>
                  <a:pt x="134" y="22"/>
                  <a:pt x="134" y="22"/>
                  <a:pt x="134" y="22"/>
                </a:cubicBezTo>
                <a:cubicBezTo>
                  <a:pt x="134" y="13"/>
                  <a:pt x="134" y="13"/>
                  <a:pt x="134" y="13"/>
                </a:cubicBezTo>
                <a:cubicBezTo>
                  <a:pt x="134" y="12"/>
                  <a:pt x="133" y="11"/>
                  <a:pt x="132" y="10"/>
                </a:cubicBezTo>
                <a:cubicBezTo>
                  <a:pt x="132" y="9"/>
                  <a:pt x="131" y="9"/>
                  <a:pt x="129" y="9"/>
                </a:cubicBezTo>
                <a:lnTo>
                  <a:pt x="13" y="9"/>
                </a:lnTo>
                <a:close/>
                <a:moveTo>
                  <a:pt x="13" y="0"/>
                </a:moveTo>
                <a:cubicBezTo>
                  <a:pt x="129" y="0"/>
                  <a:pt x="129" y="0"/>
                  <a:pt x="129" y="0"/>
                </a:cubicBezTo>
                <a:cubicBezTo>
                  <a:pt x="133" y="0"/>
                  <a:pt x="136" y="1"/>
                  <a:pt x="139" y="4"/>
                </a:cubicBezTo>
                <a:cubicBezTo>
                  <a:pt x="141" y="6"/>
                  <a:pt x="143" y="10"/>
                  <a:pt x="143" y="13"/>
                </a:cubicBezTo>
                <a:cubicBezTo>
                  <a:pt x="143" y="80"/>
                  <a:pt x="143" y="80"/>
                  <a:pt x="143" y="80"/>
                </a:cubicBezTo>
                <a:cubicBezTo>
                  <a:pt x="143" y="84"/>
                  <a:pt x="141" y="87"/>
                  <a:pt x="139" y="89"/>
                </a:cubicBezTo>
                <a:cubicBezTo>
                  <a:pt x="136" y="92"/>
                  <a:pt x="133" y="93"/>
                  <a:pt x="129" y="93"/>
                </a:cubicBezTo>
                <a:cubicBezTo>
                  <a:pt x="13" y="93"/>
                  <a:pt x="13" y="93"/>
                  <a:pt x="13" y="93"/>
                </a:cubicBezTo>
                <a:cubicBezTo>
                  <a:pt x="10" y="93"/>
                  <a:pt x="6" y="92"/>
                  <a:pt x="4" y="89"/>
                </a:cubicBezTo>
                <a:cubicBezTo>
                  <a:pt x="1" y="87"/>
                  <a:pt x="0" y="84"/>
                  <a:pt x="0" y="80"/>
                </a:cubicBezTo>
                <a:cubicBezTo>
                  <a:pt x="0" y="13"/>
                  <a:pt x="0" y="13"/>
                  <a:pt x="0" y="13"/>
                </a:cubicBezTo>
                <a:cubicBezTo>
                  <a:pt x="0" y="10"/>
                  <a:pt x="1" y="6"/>
                  <a:pt x="4" y="4"/>
                </a:cubicBezTo>
                <a:cubicBezTo>
                  <a:pt x="6" y="1"/>
                  <a:pt x="10" y="0"/>
                  <a:pt x="1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98" name="Google Shape;1498;p11"/>
          <p:cNvSpPr/>
          <p:nvPr/>
        </p:nvSpPr>
        <p:spPr>
          <a:xfrm>
            <a:off x="2595857" y="3610009"/>
            <a:ext cx="272922" cy="276112"/>
          </a:xfrm>
          <a:custGeom>
            <a:rect b="b" l="l" r="r" t="t"/>
            <a:pathLst>
              <a:path extrusionOk="0" h="143" w="142">
                <a:moveTo>
                  <a:pt x="80" y="13"/>
                </a:moveTo>
                <a:cubicBezTo>
                  <a:pt x="98" y="13"/>
                  <a:pt x="113" y="19"/>
                  <a:pt x="125" y="31"/>
                </a:cubicBezTo>
                <a:cubicBezTo>
                  <a:pt x="137" y="43"/>
                  <a:pt x="142" y="58"/>
                  <a:pt x="142" y="76"/>
                </a:cubicBezTo>
                <a:cubicBezTo>
                  <a:pt x="142" y="95"/>
                  <a:pt x="136" y="110"/>
                  <a:pt x="123" y="123"/>
                </a:cubicBezTo>
                <a:cubicBezTo>
                  <a:pt x="110" y="136"/>
                  <a:pt x="94" y="143"/>
                  <a:pt x="76" y="143"/>
                </a:cubicBezTo>
                <a:cubicBezTo>
                  <a:pt x="58" y="143"/>
                  <a:pt x="43" y="137"/>
                  <a:pt x="31" y="125"/>
                </a:cubicBezTo>
                <a:cubicBezTo>
                  <a:pt x="19" y="113"/>
                  <a:pt x="13" y="97"/>
                  <a:pt x="13" y="79"/>
                </a:cubicBezTo>
                <a:cubicBezTo>
                  <a:pt x="13" y="78"/>
                  <a:pt x="13" y="77"/>
                  <a:pt x="14" y="76"/>
                </a:cubicBezTo>
                <a:cubicBezTo>
                  <a:pt x="15" y="75"/>
                  <a:pt x="16" y="75"/>
                  <a:pt x="17" y="75"/>
                </a:cubicBezTo>
                <a:cubicBezTo>
                  <a:pt x="18" y="75"/>
                  <a:pt x="19" y="75"/>
                  <a:pt x="20" y="76"/>
                </a:cubicBezTo>
                <a:cubicBezTo>
                  <a:pt x="21" y="77"/>
                  <a:pt x="22" y="78"/>
                  <a:pt x="22" y="79"/>
                </a:cubicBezTo>
                <a:cubicBezTo>
                  <a:pt x="22" y="95"/>
                  <a:pt x="27" y="108"/>
                  <a:pt x="37" y="118"/>
                </a:cubicBezTo>
                <a:cubicBezTo>
                  <a:pt x="47" y="129"/>
                  <a:pt x="61" y="134"/>
                  <a:pt x="76" y="134"/>
                </a:cubicBezTo>
                <a:cubicBezTo>
                  <a:pt x="92" y="134"/>
                  <a:pt x="106" y="128"/>
                  <a:pt x="117" y="117"/>
                </a:cubicBezTo>
                <a:cubicBezTo>
                  <a:pt x="128" y="106"/>
                  <a:pt x="134" y="92"/>
                  <a:pt x="134" y="76"/>
                </a:cubicBezTo>
                <a:cubicBezTo>
                  <a:pt x="134" y="60"/>
                  <a:pt x="129" y="47"/>
                  <a:pt x="119" y="37"/>
                </a:cubicBezTo>
                <a:cubicBezTo>
                  <a:pt x="108" y="27"/>
                  <a:pt x="96" y="22"/>
                  <a:pt x="80" y="22"/>
                </a:cubicBezTo>
                <a:cubicBezTo>
                  <a:pt x="79" y="22"/>
                  <a:pt x="78" y="21"/>
                  <a:pt x="77" y="20"/>
                </a:cubicBezTo>
                <a:cubicBezTo>
                  <a:pt x="76" y="19"/>
                  <a:pt x="76" y="18"/>
                  <a:pt x="76" y="17"/>
                </a:cubicBezTo>
                <a:cubicBezTo>
                  <a:pt x="76" y="16"/>
                  <a:pt x="76" y="15"/>
                  <a:pt x="77" y="14"/>
                </a:cubicBezTo>
                <a:cubicBezTo>
                  <a:pt x="78" y="13"/>
                  <a:pt x="79" y="13"/>
                  <a:pt x="80" y="13"/>
                </a:cubicBezTo>
                <a:close/>
                <a:moveTo>
                  <a:pt x="58" y="9"/>
                </a:moveTo>
                <a:cubicBezTo>
                  <a:pt x="44" y="10"/>
                  <a:pt x="33" y="15"/>
                  <a:pt x="24" y="24"/>
                </a:cubicBezTo>
                <a:cubicBezTo>
                  <a:pt x="15" y="33"/>
                  <a:pt x="10" y="45"/>
                  <a:pt x="9" y="58"/>
                </a:cubicBezTo>
                <a:cubicBezTo>
                  <a:pt x="58" y="58"/>
                  <a:pt x="58" y="58"/>
                  <a:pt x="58" y="58"/>
                </a:cubicBezTo>
                <a:lnTo>
                  <a:pt x="58" y="9"/>
                </a:lnTo>
                <a:close/>
                <a:moveTo>
                  <a:pt x="62" y="0"/>
                </a:moveTo>
                <a:cubicBezTo>
                  <a:pt x="63" y="0"/>
                  <a:pt x="64" y="0"/>
                  <a:pt x="65" y="1"/>
                </a:cubicBezTo>
                <a:cubicBezTo>
                  <a:pt x="66" y="2"/>
                  <a:pt x="67" y="3"/>
                  <a:pt x="67" y="4"/>
                </a:cubicBezTo>
                <a:cubicBezTo>
                  <a:pt x="67" y="62"/>
                  <a:pt x="67" y="62"/>
                  <a:pt x="67" y="62"/>
                </a:cubicBezTo>
                <a:cubicBezTo>
                  <a:pt x="67" y="64"/>
                  <a:pt x="66" y="65"/>
                  <a:pt x="65" y="65"/>
                </a:cubicBezTo>
                <a:cubicBezTo>
                  <a:pt x="64" y="66"/>
                  <a:pt x="63" y="67"/>
                  <a:pt x="62" y="67"/>
                </a:cubicBezTo>
                <a:cubicBezTo>
                  <a:pt x="4" y="67"/>
                  <a:pt x="4" y="67"/>
                  <a:pt x="4" y="67"/>
                </a:cubicBezTo>
                <a:cubicBezTo>
                  <a:pt x="3" y="67"/>
                  <a:pt x="2" y="66"/>
                  <a:pt x="1" y="65"/>
                </a:cubicBezTo>
                <a:cubicBezTo>
                  <a:pt x="0" y="65"/>
                  <a:pt x="0" y="64"/>
                  <a:pt x="0" y="62"/>
                </a:cubicBezTo>
                <a:cubicBezTo>
                  <a:pt x="0" y="45"/>
                  <a:pt x="6" y="30"/>
                  <a:pt x="18" y="18"/>
                </a:cubicBezTo>
                <a:cubicBezTo>
                  <a:pt x="30" y="6"/>
                  <a:pt x="45" y="0"/>
                  <a:pt x="6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499" name="Google Shape;1499;p11"/>
          <p:cNvSpPr/>
          <p:nvPr/>
        </p:nvSpPr>
        <p:spPr>
          <a:xfrm>
            <a:off x="2593893" y="3139802"/>
            <a:ext cx="276849" cy="276770"/>
          </a:xfrm>
          <a:custGeom>
            <a:rect b="b" l="l" r="r" t="t"/>
            <a:pathLst>
              <a:path extrusionOk="0" h="143" w="144">
                <a:moveTo>
                  <a:pt x="88" y="9"/>
                </a:moveTo>
                <a:cubicBezTo>
                  <a:pt x="75" y="9"/>
                  <a:pt x="64" y="13"/>
                  <a:pt x="55" y="22"/>
                </a:cubicBezTo>
                <a:cubicBezTo>
                  <a:pt x="46" y="31"/>
                  <a:pt x="42" y="43"/>
                  <a:pt x="42" y="56"/>
                </a:cubicBezTo>
                <a:cubicBezTo>
                  <a:pt x="42" y="69"/>
                  <a:pt x="46" y="80"/>
                  <a:pt x="55" y="89"/>
                </a:cubicBezTo>
                <a:cubicBezTo>
                  <a:pt x="64" y="98"/>
                  <a:pt x="75" y="102"/>
                  <a:pt x="88" y="102"/>
                </a:cubicBezTo>
                <a:cubicBezTo>
                  <a:pt x="101" y="102"/>
                  <a:pt x="112" y="98"/>
                  <a:pt x="122" y="89"/>
                </a:cubicBezTo>
                <a:cubicBezTo>
                  <a:pt x="131" y="80"/>
                  <a:pt x="135" y="69"/>
                  <a:pt x="135" y="56"/>
                </a:cubicBezTo>
                <a:cubicBezTo>
                  <a:pt x="135" y="43"/>
                  <a:pt x="131" y="31"/>
                  <a:pt x="122" y="22"/>
                </a:cubicBezTo>
                <a:cubicBezTo>
                  <a:pt x="112" y="13"/>
                  <a:pt x="101" y="9"/>
                  <a:pt x="88" y="9"/>
                </a:cubicBezTo>
                <a:close/>
                <a:moveTo>
                  <a:pt x="88" y="0"/>
                </a:moveTo>
                <a:cubicBezTo>
                  <a:pt x="104" y="0"/>
                  <a:pt x="117" y="5"/>
                  <a:pt x="128" y="16"/>
                </a:cubicBezTo>
                <a:cubicBezTo>
                  <a:pt x="139" y="27"/>
                  <a:pt x="144" y="40"/>
                  <a:pt x="144" y="56"/>
                </a:cubicBezTo>
                <a:cubicBezTo>
                  <a:pt x="144" y="71"/>
                  <a:pt x="139" y="84"/>
                  <a:pt x="128" y="95"/>
                </a:cubicBezTo>
                <a:cubicBezTo>
                  <a:pt x="117" y="106"/>
                  <a:pt x="104" y="111"/>
                  <a:pt x="88" y="111"/>
                </a:cubicBezTo>
                <a:cubicBezTo>
                  <a:pt x="75" y="111"/>
                  <a:pt x="63" y="107"/>
                  <a:pt x="52" y="98"/>
                </a:cubicBezTo>
                <a:cubicBezTo>
                  <a:pt x="34" y="116"/>
                  <a:pt x="34" y="116"/>
                  <a:pt x="34" y="116"/>
                </a:cubicBezTo>
                <a:cubicBezTo>
                  <a:pt x="53" y="135"/>
                  <a:pt x="53" y="135"/>
                  <a:pt x="53" y="135"/>
                </a:cubicBezTo>
                <a:cubicBezTo>
                  <a:pt x="54" y="136"/>
                  <a:pt x="55" y="137"/>
                  <a:pt x="55" y="138"/>
                </a:cubicBezTo>
                <a:cubicBezTo>
                  <a:pt x="55" y="139"/>
                  <a:pt x="54" y="140"/>
                  <a:pt x="53" y="141"/>
                </a:cubicBezTo>
                <a:cubicBezTo>
                  <a:pt x="51" y="143"/>
                  <a:pt x="49" y="143"/>
                  <a:pt x="47" y="141"/>
                </a:cubicBezTo>
                <a:cubicBezTo>
                  <a:pt x="28" y="122"/>
                  <a:pt x="28" y="122"/>
                  <a:pt x="28" y="122"/>
                </a:cubicBezTo>
                <a:cubicBezTo>
                  <a:pt x="9" y="141"/>
                  <a:pt x="9" y="141"/>
                  <a:pt x="9" y="141"/>
                </a:cubicBezTo>
                <a:cubicBezTo>
                  <a:pt x="7" y="143"/>
                  <a:pt x="5" y="143"/>
                  <a:pt x="3" y="141"/>
                </a:cubicBezTo>
                <a:cubicBezTo>
                  <a:pt x="0" y="139"/>
                  <a:pt x="0" y="137"/>
                  <a:pt x="3" y="135"/>
                </a:cubicBezTo>
                <a:cubicBezTo>
                  <a:pt x="22" y="116"/>
                  <a:pt x="22" y="116"/>
                  <a:pt x="22" y="116"/>
                </a:cubicBezTo>
                <a:cubicBezTo>
                  <a:pt x="3" y="96"/>
                  <a:pt x="3" y="96"/>
                  <a:pt x="3" y="96"/>
                </a:cubicBezTo>
                <a:cubicBezTo>
                  <a:pt x="1" y="95"/>
                  <a:pt x="1" y="93"/>
                  <a:pt x="3" y="90"/>
                </a:cubicBezTo>
                <a:cubicBezTo>
                  <a:pt x="5" y="88"/>
                  <a:pt x="7" y="88"/>
                  <a:pt x="9" y="90"/>
                </a:cubicBezTo>
                <a:cubicBezTo>
                  <a:pt x="28" y="109"/>
                  <a:pt x="28" y="109"/>
                  <a:pt x="28" y="109"/>
                </a:cubicBezTo>
                <a:cubicBezTo>
                  <a:pt x="46" y="92"/>
                  <a:pt x="46" y="92"/>
                  <a:pt x="46" y="92"/>
                </a:cubicBezTo>
                <a:cubicBezTo>
                  <a:pt x="37" y="81"/>
                  <a:pt x="33" y="69"/>
                  <a:pt x="33" y="56"/>
                </a:cubicBezTo>
                <a:cubicBezTo>
                  <a:pt x="33" y="40"/>
                  <a:pt x="38" y="27"/>
                  <a:pt x="49" y="16"/>
                </a:cubicBezTo>
                <a:cubicBezTo>
                  <a:pt x="60" y="5"/>
                  <a:pt x="73" y="0"/>
                  <a:pt x="8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00" name="Google Shape;1500;p11"/>
          <p:cNvSpPr/>
          <p:nvPr/>
        </p:nvSpPr>
        <p:spPr>
          <a:xfrm>
            <a:off x="2222062" y="2559110"/>
            <a:ext cx="142197" cy="379381"/>
          </a:xfrm>
          <a:custGeom>
            <a:rect b="b" l="l" r="r" t="t"/>
            <a:pathLst>
              <a:path extrusionOk="0" h="285" w="107">
                <a:moveTo>
                  <a:pt x="24" y="81"/>
                </a:moveTo>
                <a:cubicBezTo>
                  <a:pt x="23" y="81"/>
                  <a:pt x="22" y="81"/>
                  <a:pt x="21" y="81"/>
                </a:cubicBezTo>
                <a:cubicBezTo>
                  <a:pt x="14" y="82"/>
                  <a:pt x="11" y="85"/>
                  <a:pt x="11" y="92"/>
                </a:cubicBezTo>
                <a:cubicBezTo>
                  <a:pt x="11" y="93"/>
                  <a:pt x="11" y="94"/>
                  <a:pt x="11" y="94"/>
                </a:cubicBezTo>
                <a:cubicBezTo>
                  <a:pt x="17" y="176"/>
                  <a:pt x="17" y="176"/>
                  <a:pt x="17" y="176"/>
                </a:cubicBezTo>
                <a:cubicBezTo>
                  <a:pt x="28" y="176"/>
                  <a:pt x="28" y="176"/>
                  <a:pt x="28" y="176"/>
                </a:cubicBezTo>
                <a:cubicBezTo>
                  <a:pt x="34" y="176"/>
                  <a:pt x="34" y="176"/>
                  <a:pt x="34" y="176"/>
                </a:cubicBezTo>
                <a:cubicBezTo>
                  <a:pt x="34" y="181"/>
                  <a:pt x="34" y="181"/>
                  <a:pt x="34" y="181"/>
                </a:cubicBezTo>
                <a:cubicBezTo>
                  <a:pt x="41" y="274"/>
                  <a:pt x="41" y="274"/>
                  <a:pt x="41" y="274"/>
                </a:cubicBezTo>
                <a:cubicBezTo>
                  <a:pt x="67" y="274"/>
                  <a:pt x="67" y="274"/>
                  <a:pt x="67" y="274"/>
                </a:cubicBezTo>
                <a:cubicBezTo>
                  <a:pt x="73" y="181"/>
                  <a:pt x="73" y="181"/>
                  <a:pt x="73" y="181"/>
                </a:cubicBezTo>
                <a:cubicBezTo>
                  <a:pt x="74" y="176"/>
                  <a:pt x="74" y="176"/>
                  <a:pt x="74" y="176"/>
                </a:cubicBezTo>
                <a:cubicBezTo>
                  <a:pt x="79" y="176"/>
                  <a:pt x="79" y="176"/>
                  <a:pt x="79" y="176"/>
                </a:cubicBezTo>
                <a:cubicBezTo>
                  <a:pt x="90" y="176"/>
                  <a:pt x="90" y="176"/>
                  <a:pt x="90" y="176"/>
                </a:cubicBezTo>
                <a:cubicBezTo>
                  <a:pt x="96" y="94"/>
                  <a:pt x="96" y="94"/>
                  <a:pt x="96" y="94"/>
                </a:cubicBezTo>
                <a:cubicBezTo>
                  <a:pt x="96" y="85"/>
                  <a:pt x="93" y="81"/>
                  <a:pt x="84" y="81"/>
                </a:cubicBezTo>
                <a:cubicBezTo>
                  <a:pt x="76" y="81"/>
                  <a:pt x="76" y="81"/>
                  <a:pt x="76" y="81"/>
                </a:cubicBezTo>
                <a:cubicBezTo>
                  <a:pt x="58" y="105"/>
                  <a:pt x="58" y="105"/>
                  <a:pt x="58" y="105"/>
                </a:cubicBezTo>
                <a:cubicBezTo>
                  <a:pt x="54" y="111"/>
                  <a:pt x="54" y="111"/>
                  <a:pt x="54" y="111"/>
                </a:cubicBezTo>
                <a:cubicBezTo>
                  <a:pt x="49" y="105"/>
                  <a:pt x="49" y="105"/>
                  <a:pt x="49" y="105"/>
                </a:cubicBezTo>
                <a:cubicBezTo>
                  <a:pt x="31" y="81"/>
                  <a:pt x="31" y="81"/>
                  <a:pt x="31" y="81"/>
                </a:cubicBezTo>
                <a:cubicBezTo>
                  <a:pt x="24" y="81"/>
                  <a:pt x="24" y="81"/>
                  <a:pt x="24" y="81"/>
                </a:cubicBezTo>
                <a:close/>
                <a:moveTo>
                  <a:pt x="20" y="70"/>
                </a:moveTo>
                <a:cubicBezTo>
                  <a:pt x="21" y="70"/>
                  <a:pt x="23" y="70"/>
                  <a:pt x="24" y="70"/>
                </a:cubicBezTo>
                <a:cubicBezTo>
                  <a:pt x="34" y="70"/>
                  <a:pt x="34" y="70"/>
                  <a:pt x="34" y="70"/>
                </a:cubicBezTo>
                <a:cubicBezTo>
                  <a:pt x="37" y="70"/>
                  <a:pt x="37" y="70"/>
                  <a:pt x="37" y="70"/>
                </a:cubicBezTo>
                <a:cubicBezTo>
                  <a:pt x="38" y="72"/>
                  <a:pt x="38" y="72"/>
                  <a:pt x="38" y="72"/>
                </a:cubicBezTo>
                <a:cubicBezTo>
                  <a:pt x="54" y="92"/>
                  <a:pt x="54" y="92"/>
                  <a:pt x="54" y="92"/>
                </a:cubicBezTo>
                <a:cubicBezTo>
                  <a:pt x="69" y="72"/>
                  <a:pt x="69" y="72"/>
                  <a:pt x="69" y="72"/>
                </a:cubicBezTo>
                <a:cubicBezTo>
                  <a:pt x="70" y="70"/>
                  <a:pt x="70" y="70"/>
                  <a:pt x="70" y="70"/>
                </a:cubicBezTo>
                <a:cubicBezTo>
                  <a:pt x="73" y="70"/>
                  <a:pt x="73" y="70"/>
                  <a:pt x="73" y="70"/>
                </a:cubicBezTo>
                <a:cubicBezTo>
                  <a:pt x="84" y="70"/>
                  <a:pt x="84" y="70"/>
                  <a:pt x="84" y="70"/>
                </a:cubicBezTo>
                <a:cubicBezTo>
                  <a:pt x="98" y="70"/>
                  <a:pt x="107" y="77"/>
                  <a:pt x="107" y="92"/>
                </a:cubicBezTo>
                <a:cubicBezTo>
                  <a:pt x="107" y="93"/>
                  <a:pt x="107" y="94"/>
                  <a:pt x="107" y="95"/>
                </a:cubicBezTo>
                <a:cubicBezTo>
                  <a:pt x="101" y="182"/>
                  <a:pt x="101" y="182"/>
                  <a:pt x="101" y="182"/>
                </a:cubicBezTo>
                <a:cubicBezTo>
                  <a:pt x="100" y="187"/>
                  <a:pt x="100" y="187"/>
                  <a:pt x="100" y="187"/>
                </a:cubicBezTo>
                <a:cubicBezTo>
                  <a:pt x="95" y="187"/>
                  <a:pt x="95" y="187"/>
                  <a:pt x="95" y="187"/>
                </a:cubicBezTo>
                <a:cubicBezTo>
                  <a:pt x="84" y="187"/>
                  <a:pt x="84" y="187"/>
                  <a:pt x="84" y="187"/>
                </a:cubicBezTo>
                <a:cubicBezTo>
                  <a:pt x="77" y="280"/>
                  <a:pt x="77" y="280"/>
                  <a:pt x="77" y="280"/>
                </a:cubicBezTo>
                <a:cubicBezTo>
                  <a:pt x="77" y="285"/>
                  <a:pt x="77" y="285"/>
                  <a:pt x="77" y="285"/>
                </a:cubicBezTo>
                <a:cubicBezTo>
                  <a:pt x="72" y="285"/>
                  <a:pt x="72" y="285"/>
                  <a:pt x="72" y="285"/>
                </a:cubicBezTo>
                <a:cubicBezTo>
                  <a:pt x="35" y="285"/>
                  <a:pt x="35" y="285"/>
                  <a:pt x="35" y="285"/>
                </a:cubicBezTo>
                <a:cubicBezTo>
                  <a:pt x="30" y="285"/>
                  <a:pt x="30" y="285"/>
                  <a:pt x="30" y="285"/>
                </a:cubicBezTo>
                <a:cubicBezTo>
                  <a:pt x="30" y="280"/>
                  <a:pt x="30" y="280"/>
                  <a:pt x="30" y="280"/>
                </a:cubicBezTo>
                <a:cubicBezTo>
                  <a:pt x="23" y="187"/>
                  <a:pt x="23" y="187"/>
                  <a:pt x="23" y="187"/>
                </a:cubicBezTo>
                <a:cubicBezTo>
                  <a:pt x="12" y="187"/>
                  <a:pt x="12" y="187"/>
                  <a:pt x="12" y="187"/>
                </a:cubicBezTo>
                <a:cubicBezTo>
                  <a:pt x="7" y="187"/>
                  <a:pt x="7" y="187"/>
                  <a:pt x="7" y="187"/>
                </a:cubicBezTo>
                <a:cubicBezTo>
                  <a:pt x="7" y="182"/>
                  <a:pt x="7" y="182"/>
                  <a:pt x="7" y="182"/>
                </a:cubicBezTo>
                <a:cubicBezTo>
                  <a:pt x="0" y="95"/>
                  <a:pt x="0" y="95"/>
                  <a:pt x="0" y="95"/>
                </a:cubicBezTo>
                <a:cubicBezTo>
                  <a:pt x="0" y="94"/>
                  <a:pt x="0" y="93"/>
                  <a:pt x="0" y="92"/>
                </a:cubicBezTo>
                <a:cubicBezTo>
                  <a:pt x="0" y="79"/>
                  <a:pt x="7" y="71"/>
                  <a:pt x="20" y="70"/>
                </a:cubicBezTo>
                <a:close/>
                <a:moveTo>
                  <a:pt x="54" y="56"/>
                </a:moveTo>
                <a:cubicBezTo>
                  <a:pt x="66" y="56"/>
                  <a:pt x="76" y="46"/>
                  <a:pt x="76" y="33"/>
                </a:cubicBezTo>
                <a:cubicBezTo>
                  <a:pt x="76" y="21"/>
                  <a:pt x="66" y="11"/>
                  <a:pt x="54" y="11"/>
                </a:cubicBezTo>
                <a:cubicBezTo>
                  <a:pt x="41" y="11"/>
                  <a:pt x="31" y="21"/>
                  <a:pt x="31" y="33"/>
                </a:cubicBezTo>
                <a:cubicBezTo>
                  <a:pt x="31" y="46"/>
                  <a:pt x="41" y="56"/>
                  <a:pt x="54" y="56"/>
                </a:cubicBezTo>
                <a:close/>
                <a:moveTo>
                  <a:pt x="54" y="67"/>
                </a:moveTo>
                <a:cubicBezTo>
                  <a:pt x="35" y="67"/>
                  <a:pt x="20" y="52"/>
                  <a:pt x="20" y="33"/>
                </a:cubicBezTo>
                <a:cubicBezTo>
                  <a:pt x="20" y="15"/>
                  <a:pt x="35" y="0"/>
                  <a:pt x="54" y="0"/>
                </a:cubicBezTo>
                <a:cubicBezTo>
                  <a:pt x="72" y="0"/>
                  <a:pt x="87" y="15"/>
                  <a:pt x="87" y="33"/>
                </a:cubicBezTo>
                <a:cubicBezTo>
                  <a:pt x="87" y="52"/>
                  <a:pt x="72" y="67"/>
                  <a:pt x="54" y="67"/>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chemeClr val="dk1"/>
              </a:buClr>
              <a:buSzPts val="3024"/>
              <a:buFont typeface="Proxima Nova"/>
              <a:buNone/>
            </a:pPr>
            <a:r>
              <a:t/>
            </a:r>
            <a:endParaRPr b="0" baseline="-25000" i="0" sz="3024" u="none" cap="none" strike="noStrike">
              <a:solidFill>
                <a:schemeClr val="dk1"/>
              </a:solidFill>
              <a:latin typeface="Proxima Nova"/>
              <a:ea typeface="Proxima Nova"/>
              <a:cs typeface="Proxima Nova"/>
              <a:sym typeface="Proxima Nova"/>
            </a:endParaRPr>
          </a:p>
        </p:txBody>
      </p:sp>
      <p:sp>
        <p:nvSpPr>
          <p:cNvPr id="1501" name="Google Shape;1501;p11"/>
          <p:cNvSpPr/>
          <p:nvPr/>
        </p:nvSpPr>
        <p:spPr>
          <a:xfrm>
            <a:off x="2701289" y="2556408"/>
            <a:ext cx="167490" cy="385026"/>
          </a:xfrm>
          <a:custGeom>
            <a:rect b="b" l="l" r="r" t="t"/>
            <a:pathLst>
              <a:path extrusionOk="0" h="289" w="126">
                <a:moveTo>
                  <a:pt x="63" y="55"/>
                </a:moveTo>
                <a:cubicBezTo>
                  <a:pt x="75" y="55"/>
                  <a:pt x="85" y="45"/>
                  <a:pt x="85" y="33"/>
                </a:cubicBezTo>
                <a:cubicBezTo>
                  <a:pt x="85" y="21"/>
                  <a:pt x="75" y="11"/>
                  <a:pt x="63" y="11"/>
                </a:cubicBezTo>
                <a:cubicBezTo>
                  <a:pt x="51" y="11"/>
                  <a:pt x="41" y="21"/>
                  <a:pt x="41" y="33"/>
                </a:cubicBezTo>
                <a:cubicBezTo>
                  <a:pt x="41" y="45"/>
                  <a:pt x="51" y="55"/>
                  <a:pt x="63" y="55"/>
                </a:cubicBezTo>
                <a:close/>
                <a:moveTo>
                  <a:pt x="1" y="202"/>
                </a:moveTo>
                <a:cubicBezTo>
                  <a:pt x="0" y="209"/>
                  <a:pt x="0" y="209"/>
                  <a:pt x="0" y="209"/>
                </a:cubicBezTo>
                <a:cubicBezTo>
                  <a:pt x="7" y="209"/>
                  <a:pt x="7" y="209"/>
                  <a:pt x="7" y="209"/>
                </a:cubicBezTo>
                <a:cubicBezTo>
                  <a:pt x="34" y="209"/>
                  <a:pt x="34" y="209"/>
                  <a:pt x="34" y="209"/>
                </a:cubicBezTo>
                <a:cubicBezTo>
                  <a:pt x="39" y="284"/>
                  <a:pt x="39" y="284"/>
                  <a:pt x="39" y="284"/>
                </a:cubicBezTo>
                <a:cubicBezTo>
                  <a:pt x="39" y="289"/>
                  <a:pt x="39" y="289"/>
                  <a:pt x="39" y="289"/>
                </a:cubicBezTo>
                <a:cubicBezTo>
                  <a:pt x="45" y="289"/>
                  <a:pt x="45" y="289"/>
                  <a:pt x="45" y="289"/>
                </a:cubicBezTo>
                <a:cubicBezTo>
                  <a:pt x="81" y="289"/>
                  <a:pt x="81" y="289"/>
                  <a:pt x="81" y="289"/>
                </a:cubicBezTo>
                <a:cubicBezTo>
                  <a:pt x="86" y="289"/>
                  <a:pt x="86" y="289"/>
                  <a:pt x="86" y="289"/>
                </a:cubicBezTo>
                <a:cubicBezTo>
                  <a:pt x="87" y="284"/>
                  <a:pt x="87" y="284"/>
                  <a:pt x="87" y="284"/>
                </a:cubicBezTo>
                <a:cubicBezTo>
                  <a:pt x="92" y="209"/>
                  <a:pt x="92" y="209"/>
                  <a:pt x="92" y="209"/>
                </a:cubicBezTo>
                <a:cubicBezTo>
                  <a:pt x="119" y="209"/>
                  <a:pt x="119" y="209"/>
                  <a:pt x="119" y="209"/>
                </a:cubicBezTo>
                <a:cubicBezTo>
                  <a:pt x="126" y="209"/>
                  <a:pt x="126" y="209"/>
                  <a:pt x="126" y="209"/>
                </a:cubicBezTo>
                <a:cubicBezTo>
                  <a:pt x="124" y="202"/>
                  <a:pt x="124" y="202"/>
                  <a:pt x="124" y="202"/>
                </a:cubicBezTo>
                <a:cubicBezTo>
                  <a:pt x="106" y="94"/>
                  <a:pt x="106" y="94"/>
                  <a:pt x="106" y="94"/>
                </a:cubicBezTo>
                <a:cubicBezTo>
                  <a:pt x="103" y="81"/>
                  <a:pt x="95" y="74"/>
                  <a:pt x="82" y="74"/>
                </a:cubicBezTo>
                <a:cubicBezTo>
                  <a:pt x="63" y="74"/>
                  <a:pt x="63" y="74"/>
                  <a:pt x="63" y="74"/>
                </a:cubicBezTo>
                <a:cubicBezTo>
                  <a:pt x="44" y="74"/>
                  <a:pt x="44" y="74"/>
                  <a:pt x="44" y="74"/>
                </a:cubicBezTo>
                <a:cubicBezTo>
                  <a:pt x="31" y="74"/>
                  <a:pt x="22" y="81"/>
                  <a:pt x="20" y="94"/>
                </a:cubicBezTo>
                <a:cubicBezTo>
                  <a:pt x="1" y="202"/>
                  <a:pt x="1" y="202"/>
                  <a:pt x="1" y="202"/>
                </a:cubicBezTo>
                <a:close/>
                <a:moveTo>
                  <a:pt x="31" y="96"/>
                </a:moveTo>
                <a:cubicBezTo>
                  <a:pt x="33" y="88"/>
                  <a:pt x="36" y="85"/>
                  <a:pt x="44" y="86"/>
                </a:cubicBezTo>
                <a:cubicBezTo>
                  <a:pt x="63" y="86"/>
                  <a:pt x="63" y="86"/>
                  <a:pt x="63" y="86"/>
                </a:cubicBezTo>
                <a:cubicBezTo>
                  <a:pt x="82" y="86"/>
                  <a:pt x="82" y="86"/>
                  <a:pt x="82" y="86"/>
                </a:cubicBezTo>
                <a:cubicBezTo>
                  <a:pt x="90" y="86"/>
                  <a:pt x="93" y="88"/>
                  <a:pt x="95" y="96"/>
                </a:cubicBezTo>
                <a:cubicBezTo>
                  <a:pt x="112" y="198"/>
                  <a:pt x="112" y="198"/>
                  <a:pt x="112" y="198"/>
                </a:cubicBezTo>
                <a:cubicBezTo>
                  <a:pt x="87" y="198"/>
                  <a:pt x="87" y="198"/>
                  <a:pt x="87" y="198"/>
                </a:cubicBezTo>
                <a:cubicBezTo>
                  <a:pt x="82" y="198"/>
                  <a:pt x="82" y="198"/>
                  <a:pt x="82" y="198"/>
                </a:cubicBezTo>
                <a:cubicBezTo>
                  <a:pt x="81" y="203"/>
                  <a:pt x="81" y="203"/>
                  <a:pt x="81" y="203"/>
                </a:cubicBezTo>
                <a:cubicBezTo>
                  <a:pt x="76" y="278"/>
                  <a:pt x="76" y="278"/>
                  <a:pt x="76" y="278"/>
                </a:cubicBezTo>
                <a:cubicBezTo>
                  <a:pt x="50" y="278"/>
                  <a:pt x="50" y="278"/>
                  <a:pt x="50" y="278"/>
                </a:cubicBezTo>
                <a:cubicBezTo>
                  <a:pt x="45" y="203"/>
                  <a:pt x="45" y="203"/>
                  <a:pt x="45" y="203"/>
                </a:cubicBezTo>
                <a:cubicBezTo>
                  <a:pt x="44" y="198"/>
                  <a:pt x="44" y="198"/>
                  <a:pt x="44" y="198"/>
                </a:cubicBezTo>
                <a:cubicBezTo>
                  <a:pt x="39" y="198"/>
                  <a:pt x="39" y="198"/>
                  <a:pt x="39" y="198"/>
                </a:cubicBezTo>
                <a:cubicBezTo>
                  <a:pt x="14" y="198"/>
                  <a:pt x="14" y="198"/>
                  <a:pt x="14" y="198"/>
                </a:cubicBezTo>
                <a:cubicBezTo>
                  <a:pt x="31" y="96"/>
                  <a:pt x="31" y="96"/>
                  <a:pt x="31" y="96"/>
                </a:cubicBezTo>
                <a:close/>
                <a:moveTo>
                  <a:pt x="63" y="66"/>
                </a:moveTo>
                <a:cubicBezTo>
                  <a:pt x="45" y="66"/>
                  <a:pt x="30" y="51"/>
                  <a:pt x="30" y="33"/>
                </a:cubicBezTo>
                <a:cubicBezTo>
                  <a:pt x="30" y="15"/>
                  <a:pt x="45" y="0"/>
                  <a:pt x="63" y="0"/>
                </a:cubicBezTo>
                <a:cubicBezTo>
                  <a:pt x="81" y="0"/>
                  <a:pt x="96" y="15"/>
                  <a:pt x="96" y="33"/>
                </a:cubicBezTo>
                <a:cubicBezTo>
                  <a:pt x="96" y="51"/>
                  <a:pt x="81" y="66"/>
                  <a:pt x="63" y="66"/>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chemeClr val="dk1"/>
              </a:buClr>
              <a:buSzPts val="3024"/>
              <a:buFont typeface="Proxima Nova"/>
              <a:buNone/>
            </a:pPr>
            <a:r>
              <a:t/>
            </a:r>
            <a:endParaRPr b="0" baseline="-25000" i="0" sz="3024" u="none" cap="none" strike="noStrike">
              <a:solidFill>
                <a:schemeClr val="dk1"/>
              </a:solidFill>
              <a:latin typeface="Proxima Nova"/>
              <a:ea typeface="Proxima Nova"/>
              <a:cs typeface="Proxima Nova"/>
              <a:sym typeface="Proxima Nova"/>
            </a:endParaRPr>
          </a:p>
        </p:txBody>
      </p:sp>
      <p:sp>
        <p:nvSpPr>
          <p:cNvPr id="1502" name="Google Shape;1502;p11"/>
          <p:cNvSpPr/>
          <p:nvPr/>
        </p:nvSpPr>
        <p:spPr>
          <a:xfrm>
            <a:off x="1182978" y="2085579"/>
            <a:ext cx="274885" cy="274141"/>
          </a:xfrm>
          <a:custGeom>
            <a:rect b="b" l="l" r="r" t="t"/>
            <a:pathLst>
              <a:path extrusionOk="0" h="142" w="143">
                <a:moveTo>
                  <a:pt x="72" y="36"/>
                </a:moveTo>
                <a:cubicBezTo>
                  <a:pt x="99" y="62"/>
                  <a:pt x="99" y="62"/>
                  <a:pt x="99" y="62"/>
                </a:cubicBezTo>
                <a:cubicBezTo>
                  <a:pt x="101" y="64"/>
                  <a:pt x="101" y="66"/>
                  <a:pt x="99" y="68"/>
                </a:cubicBezTo>
                <a:cubicBezTo>
                  <a:pt x="96" y="70"/>
                  <a:pt x="94" y="70"/>
                  <a:pt x="92" y="68"/>
                </a:cubicBezTo>
                <a:cubicBezTo>
                  <a:pt x="76" y="52"/>
                  <a:pt x="76" y="52"/>
                  <a:pt x="76" y="52"/>
                </a:cubicBezTo>
                <a:cubicBezTo>
                  <a:pt x="76" y="102"/>
                  <a:pt x="76" y="102"/>
                  <a:pt x="76" y="102"/>
                </a:cubicBezTo>
                <a:cubicBezTo>
                  <a:pt x="76" y="104"/>
                  <a:pt x="76" y="105"/>
                  <a:pt x="75" y="105"/>
                </a:cubicBezTo>
                <a:cubicBezTo>
                  <a:pt x="74" y="106"/>
                  <a:pt x="73" y="107"/>
                  <a:pt x="72" y="107"/>
                </a:cubicBezTo>
                <a:cubicBezTo>
                  <a:pt x="71" y="107"/>
                  <a:pt x="70" y="106"/>
                  <a:pt x="69" y="105"/>
                </a:cubicBezTo>
                <a:cubicBezTo>
                  <a:pt x="68" y="105"/>
                  <a:pt x="67" y="104"/>
                  <a:pt x="67" y="102"/>
                </a:cubicBezTo>
                <a:cubicBezTo>
                  <a:pt x="67" y="52"/>
                  <a:pt x="67" y="52"/>
                  <a:pt x="67" y="52"/>
                </a:cubicBezTo>
                <a:cubicBezTo>
                  <a:pt x="51" y="68"/>
                  <a:pt x="51" y="68"/>
                  <a:pt x="51" y="68"/>
                </a:cubicBezTo>
                <a:cubicBezTo>
                  <a:pt x="49" y="70"/>
                  <a:pt x="47" y="70"/>
                  <a:pt x="45" y="68"/>
                </a:cubicBezTo>
                <a:cubicBezTo>
                  <a:pt x="44" y="67"/>
                  <a:pt x="43" y="66"/>
                  <a:pt x="43" y="65"/>
                </a:cubicBezTo>
                <a:cubicBezTo>
                  <a:pt x="43" y="64"/>
                  <a:pt x="44" y="63"/>
                  <a:pt x="45" y="62"/>
                </a:cubicBezTo>
                <a:lnTo>
                  <a:pt x="72" y="36"/>
                </a:lnTo>
                <a:close/>
                <a:moveTo>
                  <a:pt x="72" y="9"/>
                </a:moveTo>
                <a:cubicBezTo>
                  <a:pt x="54" y="9"/>
                  <a:pt x="40" y="15"/>
                  <a:pt x="27" y="27"/>
                </a:cubicBezTo>
                <a:cubicBezTo>
                  <a:pt x="15" y="39"/>
                  <a:pt x="9" y="54"/>
                  <a:pt x="9" y="71"/>
                </a:cubicBezTo>
                <a:cubicBezTo>
                  <a:pt x="9" y="88"/>
                  <a:pt x="15" y="103"/>
                  <a:pt x="27" y="115"/>
                </a:cubicBezTo>
                <a:cubicBezTo>
                  <a:pt x="40" y="127"/>
                  <a:pt x="54" y="133"/>
                  <a:pt x="72" y="133"/>
                </a:cubicBezTo>
                <a:cubicBezTo>
                  <a:pt x="89" y="133"/>
                  <a:pt x="104" y="127"/>
                  <a:pt x="116" y="115"/>
                </a:cubicBezTo>
                <a:cubicBezTo>
                  <a:pt x="128" y="103"/>
                  <a:pt x="134" y="88"/>
                  <a:pt x="134" y="71"/>
                </a:cubicBezTo>
                <a:cubicBezTo>
                  <a:pt x="134" y="54"/>
                  <a:pt x="128" y="39"/>
                  <a:pt x="116" y="27"/>
                </a:cubicBezTo>
                <a:cubicBezTo>
                  <a:pt x="104" y="15"/>
                  <a:pt x="89" y="9"/>
                  <a:pt x="72" y="9"/>
                </a:cubicBezTo>
                <a:close/>
                <a:moveTo>
                  <a:pt x="72" y="0"/>
                </a:moveTo>
                <a:cubicBezTo>
                  <a:pt x="91" y="0"/>
                  <a:pt x="108" y="7"/>
                  <a:pt x="122" y="21"/>
                </a:cubicBezTo>
                <a:cubicBezTo>
                  <a:pt x="136" y="35"/>
                  <a:pt x="143" y="52"/>
                  <a:pt x="143" y="71"/>
                </a:cubicBezTo>
                <a:cubicBezTo>
                  <a:pt x="143" y="91"/>
                  <a:pt x="136" y="108"/>
                  <a:pt x="122" y="121"/>
                </a:cubicBezTo>
                <a:cubicBezTo>
                  <a:pt x="108" y="135"/>
                  <a:pt x="91" y="142"/>
                  <a:pt x="72" y="142"/>
                </a:cubicBezTo>
                <a:cubicBezTo>
                  <a:pt x="52" y="142"/>
                  <a:pt x="35" y="135"/>
                  <a:pt x="21" y="121"/>
                </a:cubicBezTo>
                <a:cubicBezTo>
                  <a:pt x="7" y="108"/>
                  <a:pt x="0" y="91"/>
                  <a:pt x="0" y="71"/>
                </a:cubicBezTo>
                <a:cubicBezTo>
                  <a:pt x="0" y="52"/>
                  <a:pt x="7" y="35"/>
                  <a:pt x="21" y="21"/>
                </a:cubicBezTo>
                <a:cubicBezTo>
                  <a:pt x="35" y="7"/>
                  <a:pt x="5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03" name="Google Shape;1503;p11"/>
          <p:cNvSpPr/>
          <p:nvPr/>
        </p:nvSpPr>
        <p:spPr>
          <a:xfrm>
            <a:off x="1182978" y="2616796"/>
            <a:ext cx="274885" cy="276112"/>
          </a:xfrm>
          <a:custGeom>
            <a:rect b="b" l="l" r="r" t="t"/>
            <a:pathLst>
              <a:path extrusionOk="0" h="143" w="143">
                <a:moveTo>
                  <a:pt x="72" y="9"/>
                </a:moveTo>
                <a:cubicBezTo>
                  <a:pt x="64" y="9"/>
                  <a:pt x="57" y="12"/>
                  <a:pt x="51" y="17"/>
                </a:cubicBezTo>
                <a:cubicBezTo>
                  <a:pt x="44" y="22"/>
                  <a:pt x="40" y="27"/>
                  <a:pt x="40" y="31"/>
                </a:cubicBezTo>
                <a:cubicBezTo>
                  <a:pt x="40" y="54"/>
                  <a:pt x="40" y="54"/>
                  <a:pt x="40" y="54"/>
                </a:cubicBezTo>
                <a:cubicBezTo>
                  <a:pt x="40" y="59"/>
                  <a:pt x="42" y="65"/>
                  <a:pt x="44" y="71"/>
                </a:cubicBezTo>
                <a:cubicBezTo>
                  <a:pt x="46" y="78"/>
                  <a:pt x="50" y="83"/>
                  <a:pt x="54" y="86"/>
                </a:cubicBezTo>
                <a:cubicBezTo>
                  <a:pt x="57" y="88"/>
                  <a:pt x="58" y="91"/>
                  <a:pt x="57" y="94"/>
                </a:cubicBezTo>
                <a:cubicBezTo>
                  <a:pt x="57" y="98"/>
                  <a:pt x="55" y="100"/>
                  <a:pt x="52" y="101"/>
                </a:cubicBezTo>
                <a:cubicBezTo>
                  <a:pt x="13" y="120"/>
                  <a:pt x="13" y="120"/>
                  <a:pt x="13" y="120"/>
                </a:cubicBezTo>
                <a:cubicBezTo>
                  <a:pt x="10" y="121"/>
                  <a:pt x="9" y="123"/>
                  <a:pt x="9" y="125"/>
                </a:cubicBezTo>
                <a:cubicBezTo>
                  <a:pt x="9" y="134"/>
                  <a:pt x="9" y="134"/>
                  <a:pt x="9" y="134"/>
                </a:cubicBezTo>
                <a:cubicBezTo>
                  <a:pt x="134" y="134"/>
                  <a:pt x="134" y="134"/>
                  <a:pt x="134" y="134"/>
                </a:cubicBezTo>
                <a:cubicBezTo>
                  <a:pt x="134" y="125"/>
                  <a:pt x="134" y="125"/>
                  <a:pt x="134" y="125"/>
                </a:cubicBezTo>
                <a:cubicBezTo>
                  <a:pt x="134" y="122"/>
                  <a:pt x="133" y="121"/>
                  <a:pt x="131" y="120"/>
                </a:cubicBezTo>
                <a:cubicBezTo>
                  <a:pt x="130" y="120"/>
                  <a:pt x="130" y="120"/>
                  <a:pt x="130" y="120"/>
                </a:cubicBezTo>
                <a:cubicBezTo>
                  <a:pt x="92" y="101"/>
                  <a:pt x="92" y="101"/>
                  <a:pt x="92" y="101"/>
                </a:cubicBezTo>
                <a:cubicBezTo>
                  <a:pt x="89" y="100"/>
                  <a:pt x="87" y="98"/>
                  <a:pt x="86" y="94"/>
                </a:cubicBezTo>
                <a:cubicBezTo>
                  <a:pt x="86" y="91"/>
                  <a:pt x="87" y="88"/>
                  <a:pt x="90" y="86"/>
                </a:cubicBezTo>
                <a:cubicBezTo>
                  <a:pt x="94" y="83"/>
                  <a:pt x="97" y="78"/>
                  <a:pt x="100" y="71"/>
                </a:cubicBezTo>
                <a:cubicBezTo>
                  <a:pt x="102" y="65"/>
                  <a:pt x="103" y="59"/>
                  <a:pt x="103" y="54"/>
                </a:cubicBezTo>
                <a:cubicBezTo>
                  <a:pt x="103" y="31"/>
                  <a:pt x="103" y="31"/>
                  <a:pt x="103" y="31"/>
                </a:cubicBezTo>
                <a:cubicBezTo>
                  <a:pt x="103" y="27"/>
                  <a:pt x="100" y="22"/>
                  <a:pt x="93" y="17"/>
                </a:cubicBezTo>
                <a:cubicBezTo>
                  <a:pt x="86" y="12"/>
                  <a:pt x="79" y="9"/>
                  <a:pt x="72" y="9"/>
                </a:cubicBezTo>
                <a:close/>
                <a:moveTo>
                  <a:pt x="72" y="0"/>
                </a:moveTo>
                <a:cubicBezTo>
                  <a:pt x="81" y="0"/>
                  <a:pt x="90" y="4"/>
                  <a:pt x="99" y="10"/>
                </a:cubicBezTo>
                <a:cubicBezTo>
                  <a:pt x="108" y="17"/>
                  <a:pt x="112" y="24"/>
                  <a:pt x="112" y="31"/>
                </a:cubicBezTo>
                <a:cubicBezTo>
                  <a:pt x="112" y="54"/>
                  <a:pt x="112" y="54"/>
                  <a:pt x="112" y="54"/>
                </a:cubicBezTo>
                <a:cubicBezTo>
                  <a:pt x="112" y="60"/>
                  <a:pt x="111" y="67"/>
                  <a:pt x="108" y="75"/>
                </a:cubicBezTo>
                <a:cubicBezTo>
                  <a:pt x="105" y="83"/>
                  <a:pt x="101" y="89"/>
                  <a:pt x="95" y="93"/>
                </a:cubicBezTo>
                <a:cubicBezTo>
                  <a:pt x="134" y="112"/>
                  <a:pt x="134" y="112"/>
                  <a:pt x="134" y="112"/>
                </a:cubicBezTo>
                <a:cubicBezTo>
                  <a:pt x="136" y="113"/>
                  <a:pt x="136" y="113"/>
                  <a:pt x="136" y="113"/>
                </a:cubicBezTo>
                <a:cubicBezTo>
                  <a:pt x="138" y="113"/>
                  <a:pt x="139" y="114"/>
                  <a:pt x="141" y="116"/>
                </a:cubicBezTo>
                <a:cubicBezTo>
                  <a:pt x="142" y="117"/>
                  <a:pt x="143" y="119"/>
                  <a:pt x="143" y="121"/>
                </a:cubicBezTo>
                <a:cubicBezTo>
                  <a:pt x="143" y="134"/>
                  <a:pt x="143" y="134"/>
                  <a:pt x="143" y="134"/>
                </a:cubicBezTo>
                <a:cubicBezTo>
                  <a:pt x="143" y="137"/>
                  <a:pt x="142" y="139"/>
                  <a:pt x="140" y="140"/>
                </a:cubicBezTo>
                <a:cubicBezTo>
                  <a:pt x="139" y="142"/>
                  <a:pt x="137" y="143"/>
                  <a:pt x="134" y="143"/>
                </a:cubicBezTo>
                <a:cubicBezTo>
                  <a:pt x="9" y="143"/>
                  <a:pt x="9" y="143"/>
                  <a:pt x="9" y="143"/>
                </a:cubicBezTo>
                <a:cubicBezTo>
                  <a:pt x="7" y="143"/>
                  <a:pt x="5" y="142"/>
                  <a:pt x="3" y="140"/>
                </a:cubicBezTo>
                <a:cubicBezTo>
                  <a:pt x="1" y="139"/>
                  <a:pt x="0" y="137"/>
                  <a:pt x="0" y="134"/>
                </a:cubicBezTo>
                <a:cubicBezTo>
                  <a:pt x="0" y="121"/>
                  <a:pt x="0" y="121"/>
                  <a:pt x="0" y="121"/>
                </a:cubicBezTo>
                <a:cubicBezTo>
                  <a:pt x="0" y="119"/>
                  <a:pt x="1" y="118"/>
                  <a:pt x="3" y="116"/>
                </a:cubicBezTo>
                <a:cubicBezTo>
                  <a:pt x="4" y="115"/>
                  <a:pt x="6" y="113"/>
                  <a:pt x="7" y="113"/>
                </a:cubicBezTo>
                <a:cubicBezTo>
                  <a:pt x="8" y="112"/>
                  <a:pt x="8" y="112"/>
                  <a:pt x="9" y="112"/>
                </a:cubicBezTo>
                <a:cubicBezTo>
                  <a:pt x="48" y="93"/>
                  <a:pt x="48" y="93"/>
                  <a:pt x="48" y="93"/>
                </a:cubicBezTo>
                <a:cubicBezTo>
                  <a:pt x="43" y="89"/>
                  <a:pt x="39" y="83"/>
                  <a:pt x="36" y="75"/>
                </a:cubicBezTo>
                <a:cubicBezTo>
                  <a:pt x="33" y="67"/>
                  <a:pt x="32" y="60"/>
                  <a:pt x="32" y="54"/>
                </a:cubicBezTo>
                <a:cubicBezTo>
                  <a:pt x="32" y="31"/>
                  <a:pt x="32" y="31"/>
                  <a:pt x="32" y="31"/>
                </a:cubicBezTo>
                <a:cubicBezTo>
                  <a:pt x="32" y="24"/>
                  <a:pt x="36" y="17"/>
                  <a:pt x="44" y="10"/>
                </a:cubicBezTo>
                <a:cubicBezTo>
                  <a:pt x="53" y="4"/>
                  <a:pt x="6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04" name="Google Shape;1504;p11"/>
          <p:cNvSpPr/>
          <p:nvPr/>
        </p:nvSpPr>
        <p:spPr>
          <a:xfrm>
            <a:off x="1675717" y="2085579"/>
            <a:ext cx="274885" cy="274141"/>
          </a:xfrm>
          <a:custGeom>
            <a:rect b="b" l="l" r="r" t="t"/>
            <a:pathLst>
              <a:path extrusionOk="0" h="142" w="143">
                <a:moveTo>
                  <a:pt x="77" y="43"/>
                </a:moveTo>
                <a:cubicBezTo>
                  <a:pt x="79" y="43"/>
                  <a:pt x="80" y="43"/>
                  <a:pt x="81" y="44"/>
                </a:cubicBezTo>
                <a:cubicBezTo>
                  <a:pt x="107" y="71"/>
                  <a:pt x="107" y="71"/>
                  <a:pt x="107" y="71"/>
                </a:cubicBezTo>
                <a:cubicBezTo>
                  <a:pt x="81" y="98"/>
                  <a:pt x="81" y="98"/>
                  <a:pt x="81" y="98"/>
                </a:cubicBezTo>
                <a:cubicBezTo>
                  <a:pt x="80" y="99"/>
                  <a:pt x="79" y="100"/>
                  <a:pt x="77" y="100"/>
                </a:cubicBezTo>
                <a:cubicBezTo>
                  <a:pt x="76" y="100"/>
                  <a:pt x="75" y="99"/>
                  <a:pt x="74" y="98"/>
                </a:cubicBezTo>
                <a:cubicBezTo>
                  <a:pt x="72" y="96"/>
                  <a:pt x="72" y="94"/>
                  <a:pt x="74" y="92"/>
                </a:cubicBezTo>
                <a:cubicBezTo>
                  <a:pt x="91" y="76"/>
                  <a:pt x="91" y="76"/>
                  <a:pt x="91" y="76"/>
                </a:cubicBezTo>
                <a:cubicBezTo>
                  <a:pt x="40" y="76"/>
                  <a:pt x="40" y="76"/>
                  <a:pt x="40" y="76"/>
                </a:cubicBezTo>
                <a:cubicBezTo>
                  <a:pt x="39" y="76"/>
                  <a:pt x="38" y="75"/>
                  <a:pt x="37" y="74"/>
                </a:cubicBezTo>
                <a:cubicBezTo>
                  <a:pt x="36" y="73"/>
                  <a:pt x="36" y="72"/>
                  <a:pt x="36" y="71"/>
                </a:cubicBezTo>
                <a:cubicBezTo>
                  <a:pt x="36" y="70"/>
                  <a:pt x="36" y="69"/>
                  <a:pt x="37" y="68"/>
                </a:cubicBezTo>
                <a:cubicBezTo>
                  <a:pt x="38" y="67"/>
                  <a:pt x="39" y="67"/>
                  <a:pt x="40" y="67"/>
                </a:cubicBezTo>
                <a:cubicBezTo>
                  <a:pt x="90" y="67"/>
                  <a:pt x="90" y="67"/>
                  <a:pt x="90" y="67"/>
                </a:cubicBezTo>
                <a:cubicBezTo>
                  <a:pt x="74" y="51"/>
                  <a:pt x="74" y="51"/>
                  <a:pt x="74" y="51"/>
                </a:cubicBezTo>
                <a:cubicBezTo>
                  <a:pt x="72" y="49"/>
                  <a:pt x="72" y="46"/>
                  <a:pt x="74" y="44"/>
                </a:cubicBezTo>
                <a:cubicBezTo>
                  <a:pt x="75" y="43"/>
                  <a:pt x="76" y="43"/>
                  <a:pt x="77" y="43"/>
                </a:cubicBezTo>
                <a:close/>
                <a:moveTo>
                  <a:pt x="71" y="9"/>
                </a:moveTo>
                <a:cubicBezTo>
                  <a:pt x="54" y="9"/>
                  <a:pt x="39" y="15"/>
                  <a:pt x="27" y="27"/>
                </a:cubicBezTo>
                <a:cubicBezTo>
                  <a:pt x="15" y="39"/>
                  <a:pt x="9" y="54"/>
                  <a:pt x="9" y="71"/>
                </a:cubicBezTo>
                <a:cubicBezTo>
                  <a:pt x="9" y="88"/>
                  <a:pt x="15" y="103"/>
                  <a:pt x="27" y="115"/>
                </a:cubicBezTo>
                <a:cubicBezTo>
                  <a:pt x="39" y="128"/>
                  <a:pt x="54" y="134"/>
                  <a:pt x="71" y="134"/>
                </a:cubicBezTo>
                <a:cubicBezTo>
                  <a:pt x="89" y="134"/>
                  <a:pt x="103" y="128"/>
                  <a:pt x="116" y="115"/>
                </a:cubicBezTo>
                <a:cubicBezTo>
                  <a:pt x="128" y="103"/>
                  <a:pt x="134" y="88"/>
                  <a:pt x="134" y="71"/>
                </a:cubicBezTo>
                <a:cubicBezTo>
                  <a:pt x="134" y="54"/>
                  <a:pt x="128" y="39"/>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1"/>
                </a:cubicBezTo>
                <a:cubicBezTo>
                  <a:pt x="108" y="135"/>
                  <a:pt x="91" y="142"/>
                  <a:pt x="71" y="142"/>
                </a:cubicBezTo>
                <a:cubicBezTo>
                  <a:pt x="52" y="142"/>
                  <a:pt x="35" y="135"/>
                  <a:pt x="21" y="121"/>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05" name="Google Shape;1505;p11"/>
          <p:cNvSpPr/>
          <p:nvPr/>
        </p:nvSpPr>
        <p:spPr>
          <a:xfrm>
            <a:off x="1675717" y="2616796"/>
            <a:ext cx="274885" cy="276112"/>
          </a:xfrm>
          <a:custGeom>
            <a:rect b="b" l="l" r="r" t="t"/>
            <a:pathLst>
              <a:path extrusionOk="0" h="143" w="143">
                <a:moveTo>
                  <a:pt x="56" y="31"/>
                </a:moveTo>
                <a:cubicBezTo>
                  <a:pt x="50" y="31"/>
                  <a:pt x="44" y="33"/>
                  <a:pt x="39" y="38"/>
                </a:cubicBezTo>
                <a:cubicBezTo>
                  <a:pt x="34" y="42"/>
                  <a:pt x="31" y="45"/>
                  <a:pt x="31" y="49"/>
                </a:cubicBezTo>
                <a:cubicBezTo>
                  <a:pt x="31" y="68"/>
                  <a:pt x="31" y="68"/>
                  <a:pt x="31" y="68"/>
                </a:cubicBezTo>
                <a:cubicBezTo>
                  <a:pt x="31" y="72"/>
                  <a:pt x="32" y="77"/>
                  <a:pt x="34" y="82"/>
                </a:cubicBezTo>
                <a:cubicBezTo>
                  <a:pt x="36" y="87"/>
                  <a:pt x="38" y="91"/>
                  <a:pt x="42" y="94"/>
                </a:cubicBezTo>
                <a:cubicBezTo>
                  <a:pt x="44" y="96"/>
                  <a:pt x="45" y="99"/>
                  <a:pt x="45" y="102"/>
                </a:cubicBezTo>
                <a:cubicBezTo>
                  <a:pt x="45" y="105"/>
                  <a:pt x="43" y="108"/>
                  <a:pt x="41" y="109"/>
                </a:cubicBezTo>
                <a:cubicBezTo>
                  <a:pt x="12" y="125"/>
                  <a:pt x="12" y="125"/>
                  <a:pt x="12" y="125"/>
                </a:cubicBezTo>
                <a:cubicBezTo>
                  <a:pt x="11" y="125"/>
                  <a:pt x="11" y="125"/>
                  <a:pt x="11" y="125"/>
                </a:cubicBezTo>
                <a:cubicBezTo>
                  <a:pt x="10" y="125"/>
                  <a:pt x="9" y="126"/>
                  <a:pt x="9" y="126"/>
                </a:cubicBezTo>
                <a:cubicBezTo>
                  <a:pt x="9" y="134"/>
                  <a:pt x="9" y="134"/>
                  <a:pt x="9" y="134"/>
                </a:cubicBezTo>
                <a:cubicBezTo>
                  <a:pt x="103" y="134"/>
                  <a:pt x="103" y="134"/>
                  <a:pt x="103" y="134"/>
                </a:cubicBezTo>
                <a:cubicBezTo>
                  <a:pt x="103" y="126"/>
                  <a:pt x="103" y="126"/>
                  <a:pt x="103" y="126"/>
                </a:cubicBezTo>
                <a:cubicBezTo>
                  <a:pt x="102" y="126"/>
                  <a:pt x="101" y="125"/>
                  <a:pt x="101" y="125"/>
                </a:cubicBezTo>
                <a:cubicBezTo>
                  <a:pt x="100" y="125"/>
                  <a:pt x="100" y="125"/>
                  <a:pt x="100" y="125"/>
                </a:cubicBezTo>
                <a:cubicBezTo>
                  <a:pt x="72" y="109"/>
                  <a:pt x="72" y="109"/>
                  <a:pt x="72" y="109"/>
                </a:cubicBezTo>
                <a:cubicBezTo>
                  <a:pt x="69" y="108"/>
                  <a:pt x="67" y="105"/>
                  <a:pt x="67" y="102"/>
                </a:cubicBezTo>
                <a:cubicBezTo>
                  <a:pt x="67" y="99"/>
                  <a:pt x="68" y="96"/>
                  <a:pt x="70" y="94"/>
                </a:cubicBezTo>
                <a:cubicBezTo>
                  <a:pt x="74" y="91"/>
                  <a:pt x="76" y="87"/>
                  <a:pt x="78" y="82"/>
                </a:cubicBezTo>
                <a:cubicBezTo>
                  <a:pt x="79" y="77"/>
                  <a:pt x="80" y="72"/>
                  <a:pt x="80" y="68"/>
                </a:cubicBezTo>
                <a:cubicBezTo>
                  <a:pt x="80" y="49"/>
                  <a:pt x="80" y="49"/>
                  <a:pt x="80" y="49"/>
                </a:cubicBezTo>
                <a:cubicBezTo>
                  <a:pt x="80" y="45"/>
                  <a:pt x="78" y="41"/>
                  <a:pt x="72" y="37"/>
                </a:cubicBezTo>
                <a:cubicBezTo>
                  <a:pt x="67" y="33"/>
                  <a:pt x="62" y="31"/>
                  <a:pt x="56" y="31"/>
                </a:cubicBezTo>
                <a:close/>
                <a:moveTo>
                  <a:pt x="56" y="22"/>
                </a:moveTo>
                <a:cubicBezTo>
                  <a:pt x="64" y="22"/>
                  <a:pt x="72" y="25"/>
                  <a:pt x="79" y="31"/>
                </a:cubicBezTo>
                <a:cubicBezTo>
                  <a:pt x="86" y="36"/>
                  <a:pt x="89" y="42"/>
                  <a:pt x="89" y="49"/>
                </a:cubicBezTo>
                <a:cubicBezTo>
                  <a:pt x="89" y="68"/>
                  <a:pt x="89" y="68"/>
                  <a:pt x="89" y="68"/>
                </a:cubicBezTo>
                <a:cubicBezTo>
                  <a:pt x="89" y="73"/>
                  <a:pt x="88" y="80"/>
                  <a:pt x="86" y="86"/>
                </a:cubicBezTo>
                <a:cubicBezTo>
                  <a:pt x="84" y="92"/>
                  <a:pt x="80" y="97"/>
                  <a:pt x="76" y="101"/>
                </a:cubicBezTo>
                <a:cubicBezTo>
                  <a:pt x="104" y="117"/>
                  <a:pt x="104" y="117"/>
                  <a:pt x="104" y="117"/>
                </a:cubicBezTo>
                <a:cubicBezTo>
                  <a:pt x="105" y="117"/>
                  <a:pt x="105" y="117"/>
                  <a:pt x="105" y="117"/>
                </a:cubicBezTo>
                <a:cubicBezTo>
                  <a:pt x="105" y="117"/>
                  <a:pt x="106" y="118"/>
                  <a:pt x="107" y="118"/>
                </a:cubicBezTo>
                <a:cubicBezTo>
                  <a:pt x="107" y="119"/>
                  <a:pt x="108" y="119"/>
                  <a:pt x="109" y="120"/>
                </a:cubicBezTo>
                <a:cubicBezTo>
                  <a:pt x="109" y="120"/>
                  <a:pt x="110" y="121"/>
                  <a:pt x="111" y="122"/>
                </a:cubicBezTo>
                <a:cubicBezTo>
                  <a:pt x="111" y="123"/>
                  <a:pt x="111" y="123"/>
                  <a:pt x="111" y="124"/>
                </a:cubicBezTo>
                <a:cubicBezTo>
                  <a:pt x="111" y="136"/>
                  <a:pt x="111" y="136"/>
                  <a:pt x="111" y="136"/>
                </a:cubicBezTo>
                <a:cubicBezTo>
                  <a:pt x="111" y="138"/>
                  <a:pt x="111" y="139"/>
                  <a:pt x="109" y="141"/>
                </a:cubicBezTo>
                <a:cubicBezTo>
                  <a:pt x="108" y="142"/>
                  <a:pt x="106" y="143"/>
                  <a:pt x="104" y="143"/>
                </a:cubicBezTo>
                <a:cubicBezTo>
                  <a:pt x="7" y="143"/>
                  <a:pt x="7" y="143"/>
                  <a:pt x="7" y="143"/>
                </a:cubicBezTo>
                <a:cubicBezTo>
                  <a:pt x="5" y="143"/>
                  <a:pt x="4" y="142"/>
                  <a:pt x="2" y="141"/>
                </a:cubicBezTo>
                <a:cubicBezTo>
                  <a:pt x="1" y="139"/>
                  <a:pt x="0" y="138"/>
                  <a:pt x="0" y="136"/>
                </a:cubicBezTo>
                <a:cubicBezTo>
                  <a:pt x="0" y="124"/>
                  <a:pt x="0" y="124"/>
                  <a:pt x="0" y="124"/>
                </a:cubicBezTo>
                <a:cubicBezTo>
                  <a:pt x="0" y="122"/>
                  <a:pt x="2" y="119"/>
                  <a:pt x="7" y="117"/>
                </a:cubicBezTo>
                <a:cubicBezTo>
                  <a:pt x="36" y="101"/>
                  <a:pt x="36" y="101"/>
                  <a:pt x="36" y="101"/>
                </a:cubicBezTo>
                <a:cubicBezTo>
                  <a:pt x="31" y="97"/>
                  <a:pt x="28" y="92"/>
                  <a:pt x="26" y="85"/>
                </a:cubicBezTo>
                <a:cubicBezTo>
                  <a:pt x="23" y="79"/>
                  <a:pt x="22" y="73"/>
                  <a:pt x="22" y="68"/>
                </a:cubicBezTo>
                <a:cubicBezTo>
                  <a:pt x="22" y="49"/>
                  <a:pt x="22" y="49"/>
                  <a:pt x="22" y="49"/>
                </a:cubicBezTo>
                <a:cubicBezTo>
                  <a:pt x="22" y="43"/>
                  <a:pt x="26" y="37"/>
                  <a:pt x="33" y="31"/>
                </a:cubicBezTo>
                <a:cubicBezTo>
                  <a:pt x="40" y="25"/>
                  <a:pt x="48" y="22"/>
                  <a:pt x="56" y="22"/>
                </a:cubicBezTo>
                <a:close/>
                <a:moveTo>
                  <a:pt x="87" y="0"/>
                </a:moveTo>
                <a:cubicBezTo>
                  <a:pt x="95" y="0"/>
                  <a:pt x="103" y="3"/>
                  <a:pt x="110" y="9"/>
                </a:cubicBezTo>
                <a:cubicBezTo>
                  <a:pt x="117" y="14"/>
                  <a:pt x="120" y="20"/>
                  <a:pt x="120" y="27"/>
                </a:cubicBezTo>
                <a:cubicBezTo>
                  <a:pt x="120" y="45"/>
                  <a:pt x="120" y="45"/>
                  <a:pt x="120" y="45"/>
                </a:cubicBezTo>
                <a:cubicBezTo>
                  <a:pt x="120" y="51"/>
                  <a:pt x="119" y="57"/>
                  <a:pt x="117" y="64"/>
                </a:cubicBezTo>
                <a:cubicBezTo>
                  <a:pt x="115" y="70"/>
                  <a:pt x="111" y="75"/>
                  <a:pt x="107" y="79"/>
                </a:cubicBezTo>
                <a:cubicBezTo>
                  <a:pt x="135" y="94"/>
                  <a:pt x="135" y="94"/>
                  <a:pt x="135" y="94"/>
                </a:cubicBezTo>
                <a:cubicBezTo>
                  <a:pt x="137" y="95"/>
                  <a:pt x="137" y="95"/>
                  <a:pt x="137" y="95"/>
                </a:cubicBezTo>
                <a:cubicBezTo>
                  <a:pt x="138" y="96"/>
                  <a:pt x="139" y="97"/>
                  <a:pt x="141" y="98"/>
                </a:cubicBezTo>
                <a:cubicBezTo>
                  <a:pt x="142" y="99"/>
                  <a:pt x="143" y="101"/>
                  <a:pt x="143" y="102"/>
                </a:cubicBezTo>
                <a:cubicBezTo>
                  <a:pt x="143" y="113"/>
                  <a:pt x="143" y="113"/>
                  <a:pt x="143" y="113"/>
                </a:cubicBezTo>
                <a:cubicBezTo>
                  <a:pt x="143" y="115"/>
                  <a:pt x="142" y="117"/>
                  <a:pt x="140" y="118"/>
                </a:cubicBezTo>
                <a:cubicBezTo>
                  <a:pt x="139" y="120"/>
                  <a:pt x="137" y="121"/>
                  <a:pt x="135" y="121"/>
                </a:cubicBezTo>
                <a:cubicBezTo>
                  <a:pt x="120" y="121"/>
                  <a:pt x="120" y="121"/>
                  <a:pt x="120" y="121"/>
                </a:cubicBezTo>
                <a:cubicBezTo>
                  <a:pt x="119" y="116"/>
                  <a:pt x="117" y="113"/>
                  <a:pt x="116" y="112"/>
                </a:cubicBezTo>
                <a:cubicBezTo>
                  <a:pt x="134" y="112"/>
                  <a:pt x="134" y="112"/>
                  <a:pt x="134" y="112"/>
                </a:cubicBezTo>
                <a:cubicBezTo>
                  <a:pt x="134" y="104"/>
                  <a:pt x="134" y="104"/>
                  <a:pt x="134" y="104"/>
                </a:cubicBezTo>
                <a:cubicBezTo>
                  <a:pt x="133" y="103"/>
                  <a:pt x="132" y="103"/>
                  <a:pt x="132" y="103"/>
                </a:cubicBezTo>
                <a:cubicBezTo>
                  <a:pt x="131" y="103"/>
                  <a:pt x="131" y="103"/>
                  <a:pt x="131" y="102"/>
                </a:cubicBezTo>
                <a:cubicBezTo>
                  <a:pt x="102" y="87"/>
                  <a:pt x="102" y="87"/>
                  <a:pt x="102" y="87"/>
                </a:cubicBezTo>
                <a:cubicBezTo>
                  <a:pt x="99" y="85"/>
                  <a:pt x="98" y="83"/>
                  <a:pt x="98" y="80"/>
                </a:cubicBezTo>
                <a:cubicBezTo>
                  <a:pt x="97" y="77"/>
                  <a:pt x="99" y="74"/>
                  <a:pt x="101" y="72"/>
                </a:cubicBezTo>
                <a:cubicBezTo>
                  <a:pt x="105" y="69"/>
                  <a:pt x="107" y="65"/>
                  <a:pt x="109" y="60"/>
                </a:cubicBezTo>
                <a:cubicBezTo>
                  <a:pt x="111" y="55"/>
                  <a:pt x="111" y="50"/>
                  <a:pt x="111" y="45"/>
                </a:cubicBezTo>
                <a:cubicBezTo>
                  <a:pt x="111" y="27"/>
                  <a:pt x="111" y="27"/>
                  <a:pt x="111" y="27"/>
                </a:cubicBezTo>
                <a:cubicBezTo>
                  <a:pt x="111" y="23"/>
                  <a:pt x="109" y="19"/>
                  <a:pt x="104" y="15"/>
                </a:cubicBezTo>
                <a:cubicBezTo>
                  <a:pt x="98" y="11"/>
                  <a:pt x="93" y="9"/>
                  <a:pt x="87" y="9"/>
                </a:cubicBezTo>
                <a:cubicBezTo>
                  <a:pt x="80" y="9"/>
                  <a:pt x="75" y="11"/>
                  <a:pt x="70" y="15"/>
                </a:cubicBezTo>
                <a:cubicBezTo>
                  <a:pt x="68" y="14"/>
                  <a:pt x="64" y="14"/>
                  <a:pt x="58" y="14"/>
                </a:cubicBezTo>
                <a:cubicBezTo>
                  <a:pt x="62" y="10"/>
                  <a:pt x="66" y="6"/>
                  <a:pt x="71" y="4"/>
                </a:cubicBezTo>
                <a:cubicBezTo>
                  <a:pt x="76" y="1"/>
                  <a:pt x="81" y="0"/>
                  <a:pt x="87"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06" name="Google Shape;1506;p11"/>
          <p:cNvSpPr/>
          <p:nvPr/>
        </p:nvSpPr>
        <p:spPr>
          <a:xfrm>
            <a:off x="4169084" y="2084593"/>
            <a:ext cx="274885" cy="276112"/>
          </a:xfrm>
          <a:custGeom>
            <a:rect b="b" l="l" r="r" t="t"/>
            <a:pathLst>
              <a:path extrusionOk="0" h="143" w="143">
                <a:moveTo>
                  <a:pt x="63" y="58"/>
                </a:moveTo>
                <a:cubicBezTo>
                  <a:pt x="71" y="58"/>
                  <a:pt x="71" y="58"/>
                  <a:pt x="71" y="58"/>
                </a:cubicBezTo>
                <a:cubicBezTo>
                  <a:pt x="73" y="58"/>
                  <a:pt x="74" y="58"/>
                  <a:pt x="75" y="59"/>
                </a:cubicBezTo>
                <a:cubicBezTo>
                  <a:pt x="76" y="60"/>
                  <a:pt x="76" y="61"/>
                  <a:pt x="76" y="62"/>
                </a:cubicBezTo>
                <a:cubicBezTo>
                  <a:pt x="76" y="62"/>
                  <a:pt x="76" y="62"/>
                  <a:pt x="76" y="62"/>
                </a:cubicBezTo>
                <a:cubicBezTo>
                  <a:pt x="76" y="102"/>
                  <a:pt x="76" y="102"/>
                  <a:pt x="76" y="102"/>
                </a:cubicBezTo>
                <a:cubicBezTo>
                  <a:pt x="80" y="102"/>
                  <a:pt x="80" y="102"/>
                  <a:pt x="80" y="102"/>
                </a:cubicBezTo>
                <a:cubicBezTo>
                  <a:pt x="82" y="102"/>
                  <a:pt x="83" y="103"/>
                  <a:pt x="84" y="104"/>
                </a:cubicBezTo>
                <a:cubicBezTo>
                  <a:pt x="84" y="105"/>
                  <a:pt x="85" y="106"/>
                  <a:pt x="85" y="107"/>
                </a:cubicBezTo>
                <a:cubicBezTo>
                  <a:pt x="85" y="108"/>
                  <a:pt x="84" y="109"/>
                  <a:pt x="84" y="110"/>
                </a:cubicBezTo>
                <a:cubicBezTo>
                  <a:pt x="83" y="111"/>
                  <a:pt x="82" y="111"/>
                  <a:pt x="80" y="111"/>
                </a:cubicBezTo>
                <a:cubicBezTo>
                  <a:pt x="63" y="111"/>
                  <a:pt x="63" y="111"/>
                  <a:pt x="63" y="111"/>
                </a:cubicBezTo>
                <a:cubicBezTo>
                  <a:pt x="61" y="111"/>
                  <a:pt x="60" y="111"/>
                  <a:pt x="59" y="110"/>
                </a:cubicBezTo>
                <a:cubicBezTo>
                  <a:pt x="59" y="109"/>
                  <a:pt x="58" y="108"/>
                  <a:pt x="58" y="107"/>
                </a:cubicBezTo>
                <a:cubicBezTo>
                  <a:pt x="58" y="106"/>
                  <a:pt x="59" y="105"/>
                  <a:pt x="59" y="104"/>
                </a:cubicBezTo>
                <a:cubicBezTo>
                  <a:pt x="60" y="103"/>
                  <a:pt x="61" y="102"/>
                  <a:pt x="63" y="102"/>
                </a:cubicBezTo>
                <a:cubicBezTo>
                  <a:pt x="67" y="102"/>
                  <a:pt x="67" y="102"/>
                  <a:pt x="67" y="102"/>
                </a:cubicBezTo>
                <a:cubicBezTo>
                  <a:pt x="67" y="67"/>
                  <a:pt x="67" y="67"/>
                  <a:pt x="67" y="67"/>
                </a:cubicBezTo>
                <a:cubicBezTo>
                  <a:pt x="63" y="67"/>
                  <a:pt x="63" y="67"/>
                  <a:pt x="63" y="67"/>
                </a:cubicBezTo>
                <a:cubicBezTo>
                  <a:pt x="61" y="67"/>
                  <a:pt x="60" y="66"/>
                  <a:pt x="59" y="65"/>
                </a:cubicBezTo>
                <a:cubicBezTo>
                  <a:pt x="59" y="65"/>
                  <a:pt x="58" y="64"/>
                  <a:pt x="58" y="62"/>
                </a:cubicBezTo>
                <a:cubicBezTo>
                  <a:pt x="58" y="61"/>
                  <a:pt x="59" y="60"/>
                  <a:pt x="59" y="59"/>
                </a:cubicBezTo>
                <a:cubicBezTo>
                  <a:pt x="60" y="58"/>
                  <a:pt x="61" y="58"/>
                  <a:pt x="63" y="58"/>
                </a:cubicBezTo>
                <a:close/>
                <a:moveTo>
                  <a:pt x="71" y="31"/>
                </a:moveTo>
                <a:cubicBezTo>
                  <a:pt x="74" y="31"/>
                  <a:pt x="76" y="32"/>
                  <a:pt x="78" y="34"/>
                </a:cubicBezTo>
                <a:cubicBezTo>
                  <a:pt x="80" y="35"/>
                  <a:pt x="80" y="37"/>
                  <a:pt x="80" y="40"/>
                </a:cubicBezTo>
                <a:cubicBezTo>
                  <a:pt x="80" y="42"/>
                  <a:pt x="80" y="44"/>
                  <a:pt x="78" y="46"/>
                </a:cubicBezTo>
                <a:cubicBezTo>
                  <a:pt x="76" y="48"/>
                  <a:pt x="74" y="49"/>
                  <a:pt x="71" y="49"/>
                </a:cubicBezTo>
                <a:cubicBezTo>
                  <a:pt x="69" y="49"/>
                  <a:pt x="67" y="48"/>
                  <a:pt x="65" y="46"/>
                </a:cubicBezTo>
                <a:cubicBezTo>
                  <a:pt x="63" y="44"/>
                  <a:pt x="63" y="42"/>
                  <a:pt x="63" y="40"/>
                </a:cubicBezTo>
                <a:cubicBezTo>
                  <a:pt x="63" y="37"/>
                  <a:pt x="63" y="35"/>
                  <a:pt x="65" y="34"/>
                </a:cubicBezTo>
                <a:cubicBezTo>
                  <a:pt x="67" y="32"/>
                  <a:pt x="69" y="31"/>
                  <a:pt x="71" y="31"/>
                </a:cubicBezTo>
                <a:close/>
                <a:moveTo>
                  <a:pt x="71" y="9"/>
                </a:moveTo>
                <a:cubicBezTo>
                  <a:pt x="54" y="9"/>
                  <a:pt x="39" y="15"/>
                  <a:pt x="27" y="27"/>
                </a:cubicBezTo>
                <a:cubicBezTo>
                  <a:pt x="15" y="39"/>
                  <a:pt x="9" y="54"/>
                  <a:pt x="9" y="71"/>
                </a:cubicBezTo>
                <a:cubicBezTo>
                  <a:pt x="9" y="88"/>
                  <a:pt x="15" y="103"/>
                  <a:pt x="27" y="116"/>
                </a:cubicBezTo>
                <a:cubicBezTo>
                  <a:pt x="39" y="128"/>
                  <a:pt x="54" y="134"/>
                  <a:pt x="71" y="134"/>
                </a:cubicBezTo>
                <a:cubicBezTo>
                  <a:pt x="89" y="134"/>
                  <a:pt x="104" y="128"/>
                  <a:pt x="116" y="116"/>
                </a:cubicBezTo>
                <a:cubicBezTo>
                  <a:pt x="128" y="103"/>
                  <a:pt x="134" y="88"/>
                  <a:pt x="134" y="71"/>
                </a:cubicBezTo>
                <a:cubicBezTo>
                  <a:pt x="134" y="54"/>
                  <a:pt x="128" y="39"/>
                  <a:pt x="116" y="27"/>
                </a:cubicBezTo>
                <a:cubicBezTo>
                  <a:pt x="104" y="15"/>
                  <a:pt x="89" y="9"/>
                  <a:pt x="71" y="9"/>
                </a:cubicBezTo>
                <a:close/>
                <a:moveTo>
                  <a:pt x="71" y="0"/>
                </a:moveTo>
                <a:cubicBezTo>
                  <a:pt x="91" y="0"/>
                  <a:pt x="108" y="7"/>
                  <a:pt x="122" y="21"/>
                </a:cubicBezTo>
                <a:cubicBezTo>
                  <a:pt x="136" y="35"/>
                  <a:pt x="143" y="51"/>
                  <a:pt x="143" y="71"/>
                </a:cubicBezTo>
                <a:cubicBezTo>
                  <a:pt x="143" y="91"/>
                  <a:pt x="136" y="108"/>
                  <a:pt x="122" y="122"/>
                </a:cubicBezTo>
                <a:cubicBezTo>
                  <a:pt x="108" y="136"/>
                  <a:pt x="91" y="143"/>
                  <a:pt x="71" y="143"/>
                </a:cubicBezTo>
                <a:cubicBezTo>
                  <a:pt x="52" y="143"/>
                  <a:pt x="35" y="136"/>
                  <a:pt x="21" y="122"/>
                </a:cubicBezTo>
                <a:cubicBezTo>
                  <a:pt x="7" y="108"/>
                  <a:pt x="0" y="91"/>
                  <a:pt x="0" y="71"/>
                </a:cubicBezTo>
                <a:cubicBezTo>
                  <a:pt x="0" y="51"/>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07" name="Google Shape;1507;p11"/>
          <p:cNvSpPr/>
          <p:nvPr/>
        </p:nvSpPr>
        <p:spPr>
          <a:xfrm>
            <a:off x="4661168" y="2084593"/>
            <a:ext cx="274885" cy="276112"/>
          </a:xfrm>
          <a:custGeom>
            <a:rect b="b" l="l" r="r" t="t"/>
            <a:pathLst>
              <a:path extrusionOk="0" h="143" w="143">
                <a:moveTo>
                  <a:pt x="64" y="100"/>
                </a:moveTo>
                <a:cubicBezTo>
                  <a:pt x="76" y="100"/>
                  <a:pt x="76" y="100"/>
                  <a:pt x="76" y="100"/>
                </a:cubicBezTo>
                <a:cubicBezTo>
                  <a:pt x="76" y="111"/>
                  <a:pt x="76" y="111"/>
                  <a:pt x="76" y="111"/>
                </a:cubicBezTo>
                <a:cubicBezTo>
                  <a:pt x="64" y="111"/>
                  <a:pt x="64" y="111"/>
                  <a:pt x="64" y="111"/>
                </a:cubicBezTo>
                <a:lnTo>
                  <a:pt x="64" y="100"/>
                </a:lnTo>
                <a:close/>
                <a:moveTo>
                  <a:pt x="71" y="31"/>
                </a:moveTo>
                <a:cubicBezTo>
                  <a:pt x="78" y="31"/>
                  <a:pt x="84" y="33"/>
                  <a:pt x="88" y="36"/>
                </a:cubicBezTo>
                <a:cubicBezTo>
                  <a:pt x="92" y="40"/>
                  <a:pt x="94" y="45"/>
                  <a:pt x="94" y="52"/>
                </a:cubicBezTo>
                <a:cubicBezTo>
                  <a:pt x="94" y="56"/>
                  <a:pt x="92" y="61"/>
                  <a:pt x="90" y="64"/>
                </a:cubicBezTo>
                <a:cubicBezTo>
                  <a:pt x="87" y="68"/>
                  <a:pt x="84" y="72"/>
                  <a:pt x="79" y="76"/>
                </a:cubicBezTo>
                <a:cubicBezTo>
                  <a:pt x="78" y="79"/>
                  <a:pt x="76" y="80"/>
                  <a:pt x="76" y="82"/>
                </a:cubicBezTo>
                <a:cubicBezTo>
                  <a:pt x="76" y="83"/>
                  <a:pt x="75" y="86"/>
                  <a:pt x="75" y="89"/>
                </a:cubicBezTo>
                <a:cubicBezTo>
                  <a:pt x="65" y="89"/>
                  <a:pt x="65" y="89"/>
                  <a:pt x="65" y="89"/>
                </a:cubicBezTo>
                <a:cubicBezTo>
                  <a:pt x="65" y="84"/>
                  <a:pt x="65" y="80"/>
                  <a:pt x="66" y="78"/>
                </a:cubicBezTo>
                <a:cubicBezTo>
                  <a:pt x="67" y="76"/>
                  <a:pt x="69" y="73"/>
                  <a:pt x="73" y="70"/>
                </a:cubicBezTo>
                <a:cubicBezTo>
                  <a:pt x="77" y="66"/>
                  <a:pt x="79" y="62"/>
                  <a:pt x="81" y="60"/>
                </a:cubicBezTo>
                <a:cubicBezTo>
                  <a:pt x="82" y="58"/>
                  <a:pt x="83" y="55"/>
                  <a:pt x="83" y="52"/>
                </a:cubicBezTo>
                <a:cubicBezTo>
                  <a:pt x="83" y="48"/>
                  <a:pt x="82" y="45"/>
                  <a:pt x="80" y="43"/>
                </a:cubicBezTo>
                <a:cubicBezTo>
                  <a:pt x="78" y="41"/>
                  <a:pt x="75" y="40"/>
                  <a:pt x="71" y="40"/>
                </a:cubicBezTo>
                <a:cubicBezTo>
                  <a:pt x="68" y="40"/>
                  <a:pt x="65" y="41"/>
                  <a:pt x="63" y="43"/>
                </a:cubicBezTo>
                <a:cubicBezTo>
                  <a:pt x="60" y="45"/>
                  <a:pt x="59" y="48"/>
                  <a:pt x="59" y="53"/>
                </a:cubicBezTo>
                <a:cubicBezTo>
                  <a:pt x="49" y="53"/>
                  <a:pt x="49" y="53"/>
                  <a:pt x="49" y="53"/>
                </a:cubicBezTo>
                <a:cubicBezTo>
                  <a:pt x="48" y="53"/>
                  <a:pt x="48" y="53"/>
                  <a:pt x="48" y="53"/>
                </a:cubicBezTo>
                <a:cubicBezTo>
                  <a:pt x="48" y="45"/>
                  <a:pt x="51" y="40"/>
                  <a:pt x="55" y="36"/>
                </a:cubicBezTo>
                <a:cubicBezTo>
                  <a:pt x="59" y="33"/>
                  <a:pt x="64" y="31"/>
                  <a:pt x="71" y="31"/>
                </a:cubicBezTo>
                <a:close/>
                <a:moveTo>
                  <a:pt x="71" y="9"/>
                </a:moveTo>
                <a:cubicBezTo>
                  <a:pt x="54" y="9"/>
                  <a:pt x="39" y="15"/>
                  <a:pt x="27" y="27"/>
                </a:cubicBezTo>
                <a:cubicBezTo>
                  <a:pt x="15" y="39"/>
                  <a:pt x="9" y="54"/>
                  <a:pt x="9" y="71"/>
                </a:cubicBezTo>
                <a:cubicBezTo>
                  <a:pt x="9" y="88"/>
                  <a:pt x="15" y="103"/>
                  <a:pt x="27" y="116"/>
                </a:cubicBezTo>
                <a:cubicBezTo>
                  <a:pt x="39" y="128"/>
                  <a:pt x="54" y="134"/>
                  <a:pt x="71" y="134"/>
                </a:cubicBezTo>
                <a:cubicBezTo>
                  <a:pt x="88" y="134"/>
                  <a:pt x="103" y="128"/>
                  <a:pt x="115" y="116"/>
                </a:cubicBezTo>
                <a:cubicBezTo>
                  <a:pt x="128" y="103"/>
                  <a:pt x="134" y="88"/>
                  <a:pt x="134" y="71"/>
                </a:cubicBezTo>
                <a:cubicBezTo>
                  <a:pt x="134" y="54"/>
                  <a:pt x="128" y="39"/>
                  <a:pt x="115" y="27"/>
                </a:cubicBezTo>
                <a:cubicBezTo>
                  <a:pt x="103" y="15"/>
                  <a:pt x="88" y="9"/>
                  <a:pt x="71" y="9"/>
                </a:cubicBezTo>
                <a:close/>
                <a:moveTo>
                  <a:pt x="71" y="0"/>
                </a:moveTo>
                <a:cubicBezTo>
                  <a:pt x="91" y="0"/>
                  <a:pt x="108" y="7"/>
                  <a:pt x="122" y="21"/>
                </a:cubicBezTo>
                <a:cubicBezTo>
                  <a:pt x="136" y="35"/>
                  <a:pt x="143" y="51"/>
                  <a:pt x="143" y="71"/>
                </a:cubicBezTo>
                <a:cubicBezTo>
                  <a:pt x="143" y="91"/>
                  <a:pt x="136" y="108"/>
                  <a:pt x="122" y="122"/>
                </a:cubicBezTo>
                <a:cubicBezTo>
                  <a:pt x="108" y="136"/>
                  <a:pt x="91" y="143"/>
                  <a:pt x="71" y="143"/>
                </a:cubicBezTo>
                <a:cubicBezTo>
                  <a:pt x="51" y="143"/>
                  <a:pt x="35" y="136"/>
                  <a:pt x="21" y="122"/>
                </a:cubicBezTo>
                <a:cubicBezTo>
                  <a:pt x="7" y="108"/>
                  <a:pt x="0" y="91"/>
                  <a:pt x="0" y="71"/>
                </a:cubicBezTo>
                <a:cubicBezTo>
                  <a:pt x="0" y="51"/>
                  <a:pt x="7" y="35"/>
                  <a:pt x="21" y="21"/>
                </a:cubicBezTo>
                <a:cubicBezTo>
                  <a:pt x="35" y="7"/>
                  <a:pt x="51"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08" name="Google Shape;1508;p11"/>
          <p:cNvSpPr/>
          <p:nvPr/>
        </p:nvSpPr>
        <p:spPr>
          <a:xfrm>
            <a:off x="5153580" y="2085579"/>
            <a:ext cx="274885" cy="274141"/>
          </a:xfrm>
          <a:custGeom>
            <a:rect b="b" l="l" r="r" t="t"/>
            <a:pathLst>
              <a:path extrusionOk="0" h="142" w="143">
                <a:moveTo>
                  <a:pt x="103" y="44"/>
                </a:moveTo>
                <a:cubicBezTo>
                  <a:pt x="104" y="44"/>
                  <a:pt x="105" y="44"/>
                  <a:pt x="107" y="45"/>
                </a:cubicBezTo>
                <a:cubicBezTo>
                  <a:pt x="109" y="47"/>
                  <a:pt x="109" y="49"/>
                  <a:pt x="107" y="51"/>
                </a:cubicBezTo>
                <a:cubicBezTo>
                  <a:pt x="62" y="96"/>
                  <a:pt x="62" y="96"/>
                  <a:pt x="62" y="96"/>
                </a:cubicBezTo>
                <a:cubicBezTo>
                  <a:pt x="62" y="96"/>
                  <a:pt x="62" y="97"/>
                  <a:pt x="62" y="97"/>
                </a:cubicBezTo>
                <a:cubicBezTo>
                  <a:pt x="59" y="99"/>
                  <a:pt x="57" y="99"/>
                  <a:pt x="55" y="97"/>
                </a:cubicBezTo>
                <a:cubicBezTo>
                  <a:pt x="33" y="75"/>
                  <a:pt x="33" y="75"/>
                  <a:pt x="33" y="75"/>
                </a:cubicBezTo>
                <a:cubicBezTo>
                  <a:pt x="31" y="72"/>
                  <a:pt x="31" y="70"/>
                  <a:pt x="33" y="68"/>
                </a:cubicBezTo>
                <a:cubicBezTo>
                  <a:pt x="35" y="66"/>
                  <a:pt x="37" y="66"/>
                  <a:pt x="39" y="68"/>
                </a:cubicBezTo>
                <a:cubicBezTo>
                  <a:pt x="58" y="87"/>
                  <a:pt x="58" y="87"/>
                  <a:pt x="58" y="87"/>
                </a:cubicBezTo>
                <a:cubicBezTo>
                  <a:pt x="100" y="45"/>
                  <a:pt x="100" y="45"/>
                  <a:pt x="100" y="45"/>
                </a:cubicBezTo>
                <a:cubicBezTo>
                  <a:pt x="101" y="44"/>
                  <a:pt x="102" y="44"/>
                  <a:pt x="103" y="44"/>
                </a:cubicBezTo>
                <a:close/>
                <a:moveTo>
                  <a:pt x="72" y="9"/>
                </a:moveTo>
                <a:cubicBezTo>
                  <a:pt x="54" y="9"/>
                  <a:pt x="40" y="15"/>
                  <a:pt x="28" y="27"/>
                </a:cubicBezTo>
                <a:cubicBezTo>
                  <a:pt x="15" y="39"/>
                  <a:pt x="9" y="54"/>
                  <a:pt x="9" y="71"/>
                </a:cubicBezTo>
                <a:cubicBezTo>
                  <a:pt x="9" y="88"/>
                  <a:pt x="15" y="103"/>
                  <a:pt x="28" y="115"/>
                </a:cubicBezTo>
                <a:cubicBezTo>
                  <a:pt x="40" y="128"/>
                  <a:pt x="54" y="134"/>
                  <a:pt x="72" y="134"/>
                </a:cubicBezTo>
                <a:cubicBezTo>
                  <a:pt x="89" y="134"/>
                  <a:pt x="104" y="128"/>
                  <a:pt x="116" y="115"/>
                </a:cubicBezTo>
                <a:cubicBezTo>
                  <a:pt x="128" y="103"/>
                  <a:pt x="134" y="88"/>
                  <a:pt x="134" y="71"/>
                </a:cubicBezTo>
                <a:cubicBezTo>
                  <a:pt x="134" y="54"/>
                  <a:pt x="128" y="39"/>
                  <a:pt x="116" y="27"/>
                </a:cubicBezTo>
                <a:cubicBezTo>
                  <a:pt x="104" y="15"/>
                  <a:pt x="89" y="9"/>
                  <a:pt x="72" y="9"/>
                </a:cubicBezTo>
                <a:close/>
                <a:moveTo>
                  <a:pt x="72" y="0"/>
                </a:moveTo>
                <a:cubicBezTo>
                  <a:pt x="91" y="0"/>
                  <a:pt x="108" y="7"/>
                  <a:pt x="122" y="21"/>
                </a:cubicBezTo>
                <a:cubicBezTo>
                  <a:pt x="136" y="35"/>
                  <a:pt x="143" y="52"/>
                  <a:pt x="143" y="71"/>
                </a:cubicBezTo>
                <a:cubicBezTo>
                  <a:pt x="143" y="91"/>
                  <a:pt x="136" y="108"/>
                  <a:pt x="122" y="122"/>
                </a:cubicBezTo>
                <a:cubicBezTo>
                  <a:pt x="108" y="135"/>
                  <a:pt x="91" y="142"/>
                  <a:pt x="72" y="142"/>
                </a:cubicBezTo>
                <a:cubicBezTo>
                  <a:pt x="52" y="142"/>
                  <a:pt x="35" y="135"/>
                  <a:pt x="21" y="122"/>
                </a:cubicBezTo>
                <a:cubicBezTo>
                  <a:pt x="7" y="108"/>
                  <a:pt x="0" y="91"/>
                  <a:pt x="0" y="71"/>
                </a:cubicBezTo>
                <a:cubicBezTo>
                  <a:pt x="0" y="52"/>
                  <a:pt x="7" y="35"/>
                  <a:pt x="21" y="21"/>
                </a:cubicBezTo>
                <a:cubicBezTo>
                  <a:pt x="35" y="7"/>
                  <a:pt x="5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09" name="Google Shape;1509;p11"/>
          <p:cNvSpPr/>
          <p:nvPr/>
        </p:nvSpPr>
        <p:spPr>
          <a:xfrm>
            <a:off x="5645991" y="2085579"/>
            <a:ext cx="274885" cy="274141"/>
          </a:xfrm>
          <a:custGeom>
            <a:rect b="b" l="l" r="r" t="t"/>
            <a:pathLst>
              <a:path extrusionOk="0" h="142" w="143">
                <a:moveTo>
                  <a:pt x="49" y="44"/>
                </a:moveTo>
                <a:cubicBezTo>
                  <a:pt x="50" y="44"/>
                  <a:pt x="51" y="45"/>
                  <a:pt x="52" y="46"/>
                </a:cubicBezTo>
                <a:cubicBezTo>
                  <a:pt x="71" y="65"/>
                  <a:pt x="71" y="65"/>
                  <a:pt x="71" y="65"/>
                </a:cubicBezTo>
                <a:cubicBezTo>
                  <a:pt x="90" y="46"/>
                  <a:pt x="90" y="46"/>
                  <a:pt x="90" y="46"/>
                </a:cubicBezTo>
                <a:cubicBezTo>
                  <a:pt x="92" y="44"/>
                  <a:pt x="94" y="44"/>
                  <a:pt x="97" y="46"/>
                </a:cubicBezTo>
                <a:cubicBezTo>
                  <a:pt x="99" y="48"/>
                  <a:pt x="99" y="50"/>
                  <a:pt x="97" y="52"/>
                </a:cubicBezTo>
                <a:cubicBezTo>
                  <a:pt x="78" y="71"/>
                  <a:pt x="78" y="71"/>
                  <a:pt x="78" y="71"/>
                </a:cubicBezTo>
                <a:cubicBezTo>
                  <a:pt x="97" y="90"/>
                  <a:pt x="97" y="90"/>
                  <a:pt x="97" y="90"/>
                </a:cubicBezTo>
                <a:cubicBezTo>
                  <a:pt x="99" y="92"/>
                  <a:pt x="99" y="94"/>
                  <a:pt x="97" y="96"/>
                </a:cubicBezTo>
                <a:cubicBezTo>
                  <a:pt x="94" y="99"/>
                  <a:pt x="92" y="99"/>
                  <a:pt x="90" y="96"/>
                </a:cubicBezTo>
                <a:cubicBezTo>
                  <a:pt x="71" y="78"/>
                  <a:pt x="71" y="78"/>
                  <a:pt x="71" y="78"/>
                </a:cubicBezTo>
                <a:cubicBezTo>
                  <a:pt x="52" y="96"/>
                  <a:pt x="52" y="96"/>
                  <a:pt x="52" y="96"/>
                </a:cubicBezTo>
                <a:cubicBezTo>
                  <a:pt x="50" y="99"/>
                  <a:pt x="48" y="99"/>
                  <a:pt x="46" y="96"/>
                </a:cubicBezTo>
                <a:cubicBezTo>
                  <a:pt x="44" y="94"/>
                  <a:pt x="44" y="92"/>
                  <a:pt x="46" y="90"/>
                </a:cubicBezTo>
                <a:cubicBezTo>
                  <a:pt x="65" y="71"/>
                  <a:pt x="65" y="71"/>
                  <a:pt x="65" y="71"/>
                </a:cubicBezTo>
                <a:cubicBezTo>
                  <a:pt x="46" y="52"/>
                  <a:pt x="46" y="52"/>
                  <a:pt x="46" y="52"/>
                </a:cubicBezTo>
                <a:cubicBezTo>
                  <a:pt x="44" y="50"/>
                  <a:pt x="44" y="48"/>
                  <a:pt x="46" y="46"/>
                </a:cubicBezTo>
                <a:cubicBezTo>
                  <a:pt x="47" y="45"/>
                  <a:pt x="48" y="44"/>
                  <a:pt x="49" y="44"/>
                </a:cubicBezTo>
                <a:close/>
                <a:moveTo>
                  <a:pt x="71" y="9"/>
                </a:moveTo>
                <a:cubicBezTo>
                  <a:pt x="54" y="9"/>
                  <a:pt x="39" y="15"/>
                  <a:pt x="27" y="27"/>
                </a:cubicBezTo>
                <a:cubicBezTo>
                  <a:pt x="15" y="39"/>
                  <a:pt x="9" y="54"/>
                  <a:pt x="9" y="71"/>
                </a:cubicBezTo>
                <a:cubicBezTo>
                  <a:pt x="9" y="88"/>
                  <a:pt x="15" y="103"/>
                  <a:pt x="27" y="115"/>
                </a:cubicBezTo>
                <a:cubicBezTo>
                  <a:pt x="39" y="128"/>
                  <a:pt x="54" y="134"/>
                  <a:pt x="71" y="134"/>
                </a:cubicBezTo>
                <a:cubicBezTo>
                  <a:pt x="89" y="134"/>
                  <a:pt x="103" y="128"/>
                  <a:pt x="116" y="115"/>
                </a:cubicBezTo>
                <a:cubicBezTo>
                  <a:pt x="128" y="103"/>
                  <a:pt x="134" y="88"/>
                  <a:pt x="134" y="71"/>
                </a:cubicBezTo>
                <a:cubicBezTo>
                  <a:pt x="134" y="54"/>
                  <a:pt x="128" y="39"/>
                  <a:pt x="116"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2"/>
                </a:cubicBezTo>
                <a:cubicBezTo>
                  <a:pt x="108" y="135"/>
                  <a:pt x="91" y="142"/>
                  <a:pt x="71" y="142"/>
                </a:cubicBezTo>
                <a:cubicBezTo>
                  <a:pt x="52" y="142"/>
                  <a:pt x="35" y="135"/>
                  <a:pt x="21" y="122"/>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0" name="Google Shape;1510;p11"/>
          <p:cNvSpPr/>
          <p:nvPr/>
        </p:nvSpPr>
        <p:spPr>
          <a:xfrm>
            <a:off x="6151820" y="2084593"/>
            <a:ext cx="250014" cy="276112"/>
          </a:xfrm>
          <a:custGeom>
            <a:rect b="b" l="l" r="r" t="t"/>
            <a:pathLst>
              <a:path extrusionOk="0" h="143" w="130">
                <a:moveTo>
                  <a:pt x="39" y="16"/>
                </a:moveTo>
                <a:cubicBezTo>
                  <a:pt x="40" y="16"/>
                  <a:pt x="41" y="17"/>
                  <a:pt x="42" y="18"/>
                </a:cubicBezTo>
                <a:cubicBezTo>
                  <a:pt x="43" y="20"/>
                  <a:pt x="42" y="22"/>
                  <a:pt x="40" y="24"/>
                </a:cubicBezTo>
                <a:cubicBezTo>
                  <a:pt x="26" y="30"/>
                  <a:pt x="18" y="41"/>
                  <a:pt x="13" y="54"/>
                </a:cubicBezTo>
                <a:cubicBezTo>
                  <a:pt x="9" y="68"/>
                  <a:pt x="10" y="82"/>
                  <a:pt x="17" y="95"/>
                </a:cubicBezTo>
                <a:cubicBezTo>
                  <a:pt x="20" y="101"/>
                  <a:pt x="25" y="107"/>
                  <a:pt x="30" y="111"/>
                </a:cubicBezTo>
                <a:cubicBezTo>
                  <a:pt x="36" y="116"/>
                  <a:pt x="43" y="120"/>
                  <a:pt x="50" y="121"/>
                </a:cubicBezTo>
                <a:cubicBezTo>
                  <a:pt x="50" y="121"/>
                  <a:pt x="51" y="121"/>
                  <a:pt x="51" y="122"/>
                </a:cubicBezTo>
                <a:cubicBezTo>
                  <a:pt x="52" y="122"/>
                  <a:pt x="52" y="122"/>
                  <a:pt x="52" y="122"/>
                </a:cubicBezTo>
                <a:cubicBezTo>
                  <a:pt x="44" y="109"/>
                  <a:pt x="44" y="109"/>
                  <a:pt x="44" y="109"/>
                </a:cubicBezTo>
                <a:cubicBezTo>
                  <a:pt x="43" y="107"/>
                  <a:pt x="43" y="105"/>
                  <a:pt x="45" y="104"/>
                </a:cubicBezTo>
                <a:cubicBezTo>
                  <a:pt x="46" y="104"/>
                  <a:pt x="46" y="104"/>
                  <a:pt x="46" y="104"/>
                </a:cubicBezTo>
                <a:cubicBezTo>
                  <a:pt x="48" y="103"/>
                  <a:pt x="49" y="103"/>
                  <a:pt x="50" y="105"/>
                </a:cubicBezTo>
                <a:cubicBezTo>
                  <a:pt x="63" y="125"/>
                  <a:pt x="63" y="125"/>
                  <a:pt x="63" y="125"/>
                </a:cubicBezTo>
                <a:cubicBezTo>
                  <a:pt x="64" y="126"/>
                  <a:pt x="64" y="126"/>
                  <a:pt x="64" y="126"/>
                </a:cubicBezTo>
                <a:cubicBezTo>
                  <a:pt x="64" y="127"/>
                  <a:pt x="64" y="128"/>
                  <a:pt x="64" y="129"/>
                </a:cubicBezTo>
                <a:cubicBezTo>
                  <a:pt x="64" y="130"/>
                  <a:pt x="63" y="130"/>
                  <a:pt x="63" y="131"/>
                </a:cubicBezTo>
                <a:cubicBezTo>
                  <a:pt x="61" y="131"/>
                  <a:pt x="61" y="131"/>
                  <a:pt x="61" y="131"/>
                </a:cubicBezTo>
                <a:cubicBezTo>
                  <a:pt x="61" y="131"/>
                  <a:pt x="61" y="131"/>
                  <a:pt x="61" y="131"/>
                </a:cubicBezTo>
                <a:cubicBezTo>
                  <a:pt x="40" y="142"/>
                  <a:pt x="40" y="142"/>
                  <a:pt x="40" y="142"/>
                </a:cubicBezTo>
                <a:cubicBezTo>
                  <a:pt x="39" y="143"/>
                  <a:pt x="37" y="143"/>
                  <a:pt x="36" y="141"/>
                </a:cubicBezTo>
                <a:cubicBezTo>
                  <a:pt x="36" y="140"/>
                  <a:pt x="36" y="140"/>
                  <a:pt x="36" y="140"/>
                </a:cubicBezTo>
                <a:cubicBezTo>
                  <a:pt x="35" y="138"/>
                  <a:pt x="35" y="137"/>
                  <a:pt x="37" y="136"/>
                </a:cubicBezTo>
                <a:cubicBezTo>
                  <a:pt x="49" y="130"/>
                  <a:pt x="49" y="130"/>
                  <a:pt x="49" y="130"/>
                </a:cubicBezTo>
                <a:cubicBezTo>
                  <a:pt x="48" y="130"/>
                  <a:pt x="48" y="130"/>
                  <a:pt x="48" y="130"/>
                </a:cubicBezTo>
                <a:cubicBezTo>
                  <a:pt x="48" y="130"/>
                  <a:pt x="48" y="130"/>
                  <a:pt x="48" y="130"/>
                </a:cubicBezTo>
                <a:cubicBezTo>
                  <a:pt x="39" y="128"/>
                  <a:pt x="32" y="124"/>
                  <a:pt x="25" y="118"/>
                </a:cubicBezTo>
                <a:cubicBezTo>
                  <a:pt x="18" y="113"/>
                  <a:pt x="13" y="106"/>
                  <a:pt x="9" y="98"/>
                </a:cubicBezTo>
                <a:cubicBezTo>
                  <a:pt x="1" y="83"/>
                  <a:pt x="0" y="68"/>
                  <a:pt x="5" y="52"/>
                </a:cubicBezTo>
                <a:cubicBezTo>
                  <a:pt x="10" y="36"/>
                  <a:pt x="20" y="24"/>
                  <a:pt x="36" y="16"/>
                </a:cubicBezTo>
                <a:cubicBezTo>
                  <a:pt x="37" y="15"/>
                  <a:pt x="38" y="15"/>
                  <a:pt x="39" y="16"/>
                </a:cubicBezTo>
                <a:close/>
                <a:moveTo>
                  <a:pt x="89" y="0"/>
                </a:moveTo>
                <a:cubicBezTo>
                  <a:pt x="90" y="0"/>
                  <a:pt x="91" y="0"/>
                  <a:pt x="91" y="1"/>
                </a:cubicBezTo>
                <a:cubicBezTo>
                  <a:pt x="91" y="3"/>
                  <a:pt x="91" y="3"/>
                  <a:pt x="91" y="3"/>
                </a:cubicBezTo>
                <a:cubicBezTo>
                  <a:pt x="93" y="4"/>
                  <a:pt x="92" y="6"/>
                  <a:pt x="90" y="7"/>
                </a:cubicBezTo>
                <a:cubicBezTo>
                  <a:pt x="79" y="12"/>
                  <a:pt x="79" y="12"/>
                  <a:pt x="79" y="12"/>
                </a:cubicBezTo>
                <a:cubicBezTo>
                  <a:pt x="81" y="13"/>
                  <a:pt x="82" y="13"/>
                  <a:pt x="83" y="13"/>
                </a:cubicBezTo>
                <a:cubicBezTo>
                  <a:pt x="91" y="16"/>
                  <a:pt x="98" y="19"/>
                  <a:pt x="105" y="25"/>
                </a:cubicBezTo>
                <a:cubicBezTo>
                  <a:pt x="112" y="30"/>
                  <a:pt x="117" y="37"/>
                  <a:pt x="121" y="44"/>
                </a:cubicBezTo>
                <a:cubicBezTo>
                  <a:pt x="129" y="59"/>
                  <a:pt x="130" y="75"/>
                  <a:pt x="125" y="91"/>
                </a:cubicBezTo>
                <a:cubicBezTo>
                  <a:pt x="120" y="107"/>
                  <a:pt x="110" y="119"/>
                  <a:pt x="95" y="127"/>
                </a:cubicBezTo>
                <a:cubicBezTo>
                  <a:pt x="94" y="127"/>
                  <a:pt x="93" y="128"/>
                  <a:pt x="93" y="128"/>
                </a:cubicBezTo>
                <a:cubicBezTo>
                  <a:pt x="91" y="128"/>
                  <a:pt x="90" y="127"/>
                  <a:pt x="89" y="125"/>
                </a:cubicBezTo>
                <a:cubicBezTo>
                  <a:pt x="88" y="123"/>
                  <a:pt x="88" y="121"/>
                  <a:pt x="91" y="119"/>
                </a:cubicBezTo>
                <a:cubicBezTo>
                  <a:pt x="104" y="113"/>
                  <a:pt x="112" y="102"/>
                  <a:pt x="117" y="89"/>
                </a:cubicBezTo>
                <a:cubicBezTo>
                  <a:pt x="121" y="75"/>
                  <a:pt x="120" y="61"/>
                  <a:pt x="113" y="48"/>
                </a:cubicBezTo>
                <a:cubicBezTo>
                  <a:pt x="106" y="35"/>
                  <a:pt x="95" y="26"/>
                  <a:pt x="80" y="22"/>
                </a:cubicBezTo>
                <a:cubicBezTo>
                  <a:pt x="79" y="21"/>
                  <a:pt x="77" y="21"/>
                  <a:pt x="75" y="21"/>
                </a:cubicBezTo>
                <a:cubicBezTo>
                  <a:pt x="83" y="33"/>
                  <a:pt x="83" y="33"/>
                  <a:pt x="83" y="33"/>
                </a:cubicBezTo>
                <a:cubicBezTo>
                  <a:pt x="84" y="35"/>
                  <a:pt x="84" y="37"/>
                  <a:pt x="83" y="38"/>
                </a:cubicBezTo>
                <a:cubicBezTo>
                  <a:pt x="81" y="39"/>
                  <a:pt x="81" y="39"/>
                  <a:pt x="81" y="39"/>
                </a:cubicBezTo>
                <a:cubicBezTo>
                  <a:pt x="80" y="40"/>
                  <a:pt x="78" y="39"/>
                  <a:pt x="77" y="37"/>
                </a:cubicBezTo>
                <a:cubicBezTo>
                  <a:pt x="64" y="18"/>
                  <a:pt x="64" y="18"/>
                  <a:pt x="64" y="18"/>
                </a:cubicBezTo>
                <a:cubicBezTo>
                  <a:pt x="64" y="17"/>
                  <a:pt x="64" y="17"/>
                  <a:pt x="64" y="17"/>
                </a:cubicBezTo>
                <a:cubicBezTo>
                  <a:pt x="63" y="16"/>
                  <a:pt x="63" y="16"/>
                  <a:pt x="63" y="16"/>
                </a:cubicBezTo>
                <a:cubicBezTo>
                  <a:pt x="63" y="15"/>
                  <a:pt x="63" y="14"/>
                  <a:pt x="63" y="13"/>
                </a:cubicBezTo>
                <a:cubicBezTo>
                  <a:pt x="63" y="13"/>
                  <a:pt x="64" y="12"/>
                  <a:pt x="64" y="12"/>
                </a:cubicBezTo>
                <a:cubicBezTo>
                  <a:pt x="66" y="11"/>
                  <a:pt x="66" y="11"/>
                  <a:pt x="66" y="11"/>
                </a:cubicBezTo>
                <a:cubicBezTo>
                  <a:pt x="66" y="11"/>
                  <a:pt x="66" y="11"/>
                  <a:pt x="66" y="11"/>
                </a:cubicBezTo>
                <a:cubicBezTo>
                  <a:pt x="87" y="0"/>
                  <a:pt x="87" y="0"/>
                  <a:pt x="87" y="0"/>
                </a:cubicBezTo>
                <a:cubicBezTo>
                  <a:pt x="88" y="0"/>
                  <a:pt x="88" y="0"/>
                  <a:pt x="8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1" name="Google Shape;1511;p11"/>
          <p:cNvSpPr/>
          <p:nvPr/>
        </p:nvSpPr>
        <p:spPr>
          <a:xfrm>
            <a:off x="6631796" y="1616028"/>
            <a:ext cx="274885" cy="268224"/>
          </a:xfrm>
          <a:custGeom>
            <a:rect b="b" l="l" r="r" t="t"/>
            <a:pathLst>
              <a:path extrusionOk="0" h="139" w="143">
                <a:moveTo>
                  <a:pt x="110" y="1"/>
                </a:moveTo>
                <a:cubicBezTo>
                  <a:pt x="119" y="1"/>
                  <a:pt x="127" y="5"/>
                  <a:pt x="134" y="12"/>
                </a:cubicBezTo>
                <a:cubicBezTo>
                  <a:pt x="140" y="18"/>
                  <a:pt x="143" y="27"/>
                  <a:pt x="143" y="37"/>
                </a:cubicBezTo>
                <a:cubicBezTo>
                  <a:pt x="143" y="47"/>
                  <a:pt x="140" y="55"/>
                  <a:pt x="133" y="61"/>
                </a:cubicBezTo>
                <a:cubicBezTo>
                  <a:pt x="72" y="126"/>
                  <a:pt x="72" y="126"/>
                  <a:pt x="72" y="126"/>
                </a:cubicBezTo>
                <a:cubicBezTo>
                  <a:pt x="70" y="128"/>
                  <a:pt x="68" y="129"/>
                  <a:pt x="66" y="126"/>
                </a:cubicBezTo>
                <a:cubicBezTo>
                  <a:pt x="64" y="124"/>
                  <a:pt x="64" y="122"/>
                  <a:pt x="66" y="120"/>
                </a:cubicBezTo>
                <a:cubicBezTo>
                  <a:pt x="127" y="55"/>
                  <a:pt x="127" y="55"/>
                  <a:pt x="127" y="55"/>
                </a:cubicBezTo>
                <a:cubicBezTo>
                  <a:pt x="132" y="50"/>
                  <a:pt x="134" y="44"/>
                  <a:pt x="134" y="37"/>
                </a:cubicBezTo>
                <a:cubicBezTo>
                  <a:pt x="134" y="29"/>
                  <a:pt x="132" y="23"/>
                  <a:pt x="127" y="18"/>
                </a:cubicBezTo>
                <a:cubicBezTo>
                  <a:pt x="124" y="15"/>
                  <a:pt x="121" y="13"/>
                  <a:pt x="117" y="11"/>
                </a:cubicBezTo>
                <a:cubicBezTo>
                  <a:pt x="114" y="10"/>
                  <a:pt x="110" y="9"/>
                  <a:pt x="105" y="10"/>
                </a:cubicBezTo>
                <a:cubicBezTo>
                  <a:pt x="101" y="10"/>
                  <a:pt x="98" y="12"/>
                  <a:pt x="94" y="16"/>
                </a:cubicBezTo>
                <a:cubicBezTo>
                  <a:pt x="14" y="101"/>
                  <a:pt x="14" y="101"/>
                  <a:pt x="14" y="101"/>
                </a:cubicBezTo>
                <a:cubicBezTo>
                  <a:pt x="11" y="104"/>
                  <a:pt x="9" y="109"/>
                  <a:pt x="9" y="113"/>
                </a:cubicBezTo>
                <a:cubicBezTo>
                  <a:pt x="9" y="118"/>
                  <a:pt x="11" y="122"/>
                  <a:pt x="14" y="126"/>
                </a:cubicBezTo>
                <a:cubicBezTo>
                  <a:pt x="17" y="129"/>
                  <a:pt x="21" y="131"/>
                  <a:pt x="25" y="130"/>
                </a:cubicBezTo>
                <a:cubicBezTo>
                  <a:pt x="29" y="130"/>
                  <a:pt x="33" y="128"/>
                  <a:pt x="37" y="124"/>
                </a:cubicBezTo>
                <a:cubicBezTo>
                  <a:pt x="100" y="57"/>
                  <a:pt x="100" y="57"/>
                  <a:pt x="100" y="57"/>
                </a:cubicBezTo>
                <a:cubicBezTo>
                  <a:pt x="105" y="51"/>
                  <a:pt x="106" y="47"/>
                  <a:pt x="103" y="44"/>
                </a:cubicBezTo>
                <a:cubicBezTo>
                  <a:pt x="101" y="42"/>
                  <a:pt x="99" y="41"/>
                  <a:pt x="98" y="41"/>
                </a:cubicBezTo>
                <a:cubicBezTo>
                  <a:pt x="96" y="41"/>
                  <a:pt x="94" y="43"/>
                  <a:pt x="91" y="45"/>
                </a:cubicBezTo>
                <a:cubicBezTo>
                  <a:pt x="43" y="96"/>
                  <a:pt x="43" y="96"/>
                  <a:pt x="43" y="96"/>
                </a:cubicBezTo>
                <a:cubicBezTo>
                  <a:pt x="41" y="98"/>
                  <a:pt x="39" y="98"/>
                  <a:pt x="37" y="96"/>
                </a:cubicBezTo>
                <a:cubicBezTo>
                  <a:pt x="35" y="94"/>
                  <a:pt x="35" y="92"/>
                  <a:pt x="37" y="90"/>
                </a:cubicBezTo>
                <a:cubicBezTo>
                  <a:pt x="85" y="39"/>
                  <a:pt x="85" y="39"/>
                  <a:pt x="85" y="39"/>
                </a:cubicBezTo>
                <a:cubicBezTo>
                  <a:pt x="89" y="35"/>
                  <a:pt x="93" y="33"/>
                  <a:pt x="97" y="32"/>
                </a:cubicBezTo>
                <a:cubicBezTo>
                  <a:pt x="101" y="32"/>
                  <a:pt x="105" y="34"/>
                  <a:pt x="109" y="37"/>
                </a:cubicBezTo>
                <a:cubicBezTo>
                  <a:pt x="112" y="41"/>
                  <a:pt x="114" y="45"/>
                  <a:pt x="114" y="50"/>
                </a:cubicBezTo>
                <a:cubicBezTo>
                  <a:pt x="113" y="54"/>
                  <a:pt x="111" y="58"/>
                  <a:pt x="107" y="63"/>
                </a:cubicBezTo>
                <a:cubicBezTo>
                  <a:pt x="43" y="131"/>
                  <a:pt x="43" y="131"/>
                  <a:pt x="43" y="131"/>
                </a:cubicBezTo>
                <a:cubicBezTo>
                  <a:pt x="38" y="136"/>
                  <a:pt x="32" y="139"/>
                  <a:pt x="26" y="139"/>
                </a:cubicBezTo>
                <a:cubicBezTo>
                  <a:pt x="25" y="139"/>
                  <a:pt x="25" y="139"/>
                  <a:pt x="24" y="139"/>
                </a:cubicBezTo>
                <a:cubicBezTo>
                  <a:pt x="18" y="139"/>
                  <a:pt x="13" y="137"/>
                  <a:pt x="8" y="132"/>
                </a:cubicBezTo>
                <a:cubicBezTo>
                  <a:pt x="3" y="127"/>
                  <a:pt x="0" y="121"/>
                  <a:pt x="0" y="113"/>
                </a:cubicBezTo>
                <a:cubicBezTo>
                  <a:pt x="0" y="106"/>
                  <a:pt x="3" y="100"/>
                  <a:pt x="8" y="95"/>
                </a:cubicBezTo>
                <a:cubicBezTo>
                  <a:pt x="88" y="9"/>
                  <a:pt x="88" y="9"/>
                  <a:pt x="88" y="9"/>
                </a:cubicBezTo>
                <a:cubicBezTo>
                  <a:pt x="94" y="3"/>
                  <a:pt x="102" y="0"/>
                  <a:pt x="110" y="1"/>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2" name="Google Shape;1512;p11"/>
          <p:cNvSpPr/>
          <p:nvPr/>
        </p:nvSpPr>
        <p:spPr>
          <a:xfrm>
            <a:off x="6630814" y="2084593"/>
            <a:ext cx="276849" cy="276112"/>
          </a:xfrm>
          <a:custGeom>
            <a:rect b="b" l="l" r="r" t="t"/>
            <a:pathLst>
              <a:path extrusionOk="0" h="143" w="144">
                <a:moveTo>
                  <a:pt x="56" y="9"/>
                </a:moveTo>
                <a:cubicBezTo>
                  <a:pt x="43" y="9"/>
                  <a:pt x="32" y="13"/>
                  <a:pt x="22" y="22"/>
                </a:cubicBezTo>
                <a:cubicBezTo>
                  <a:pt x="13" y="31"/>
                  <a:pt x="9" y="42"/>
                  <a:pt x="9" y="55"/>
                </a:cubicBezTo>
                <a:cubicBezTo>
                  <a:pt x="9" y="68"/>
                  <a:pt x="13" y="80"/>
                  <a:pt x="22" y="89"/>
                </a:cubicBezTo>
                <a:cubicBezTo>
                  <a:pt x="32" y="98"/>
                  <a:pt x="43" y="102"/>
                  <a:pt x="56" y="102"/>
                </a:cubicBezTo>
                <a:cubicBezTo>
                  <a:pt x="69" y="102"/>
                  <a:pt x="80" y="98"/>
                  <a:pt x="89" y="89"/>
                </a:cubicBezTo>
                <a:cubicBezTo>
                  <a:pt x="98" y="80"/>
                  <a:pt x="103" y="68"/>
                  <a:pt x="103" y="55"/>
                </a:cubicBezTo>
                <a:cubicBezTo>
                  <a:pt x="103" y="42"/>
                  <a:pt x="98" y="31"/>
                  <a:pt x="89" y="22"/>
                </a:cubicBezTo>
                <a:cubicBezTo>
                  <a:pt x="80" y="13"/>
                  <a:pt x="69" y="9"/>
                  <a:pt x="56" y="9"/>
                </a:cubicBezTo>
                <a:close/>
                <a:moveTo>
                  <a:pt x="56" y="0"/>
                </a:moveTo>
                <a:cubicBezTo>
                  <a:pt x="71" y="0"/>
                  <a:pt x="84" y="5"/>
                  <a:pt x="95" y="16"/>
                </a:cubicBezTo>
                <a:cubicBezTo>
                  <a:pt x="106" y="27"/>
                  <a:pt x="111" y="40"/>
                  <a:pt x="111" y="55"/>
                </a:cubicBezTo>
                <a:cubicBezTo>
                  <a:pt x="111" y="69"/>
                  <a:pt x="107" y="81"/>
                  <a:pt x="99" y="91"/>
                </a:cubicBezTo>
                <a:cubicBezTo>
                  <a:pt x="142" y="135"/>
                  <a:pt x="142" y="135"/>
                  <a:pt x="142" y="135"/>
                </a:cubicBezTo>
                <a:cubicBezTo>
                  <a:pt x="144" y="137"/>
                  <a:pt x="144" y="139"/>
                  <a:pt x="142" y="141"/>
                </a:cubicBezTo>
                <a:cubicBezTo>
                  <a:pt x="140" y="143"/>
                  <a:pt x="138" y="143"/>
                  <a:pt x="136" y="141"/>
                </a:cubicBezTo>
                <a:cubicBezTo>
                  <a:pt x="92" y="98"/>
                  <a:pt x="92" y="98"/>
                  <a:pt x="92" y="98"/>
                </a:cubicBezTo>
                <a:cubicBezTo>
                  <a:pt x="82" y="107"/>
                  <a:pt x="69" y="111"/>
                  <a:pt x="56" y="111"/>
                </a:cubicBezTo>
                <a:cubicBezTo>
                  <a:pt x="40" y="111"/>
                  <a:pt x="27" y="106"/>
                  <a:pt x="16" y="95"/>
                </a:cubicBezTo>
                <a:cubicBezTo>
                  <a:pt x="5" y="84"/>
                  <a:pt x="0" y="71"/>
                  <a:pt x="0" y="55"/>
                </a:cubicBezTo>
                <a:cubicBezTo>
                  <a:pt x="0" y="40"/>
                  <a:pt x="5" y="27"/>
                  <a:pt x="16" y="16"/>
                </a:cubicBezTo>
                <a:cubicBezTo>
                  <a:pt x="27" y="5"/>
                  <a:pt x="40" y="0"/>
                  <a:pt x="56"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3" name="Google Shape;1513;p11"/>
          <p:cNvSpPr/>
          <p:nvPr/>
        </p:nvSpPr>
        <p:spPr>
          <a:xfrm>
            <a:off x="7115364" y="4112031"/>
            <a:ext cx="276849" cy="274141"/>
          </a:xfrm>
          <a:custGeom>
            <a:rect b="b" l="l" r="r" t="t"/>
            <a:pathLst>
              <a:path extrusionOk="0" h="142" w="144">
                <a:moveTo>
                  <a:pt x="109" y="99"/>
                </a:moveTo>
                <a:cubicBezTo>
                  <a:pt x="106" y="111"/>
                  <a:pt x="102" y="121"/>
                  <a:pt x="97" y="128"/>
                </a:cubicBezTo>
                <a:cubicBezTo>
                  <a:pt x="109" y="123"/>
                  <a:pt x="119" y="114"/>
                  <a:pt x="126" y="102"/>
                </a:cubicBezTo>
                <a:cubicBezTo>
                  <a:pt x="122" y="101"/>
                  <a:pt x="116" y="100"/>
                  <a:pt x="109" y="99"/>
                </a:cubicBezTo>
                <a:close/>
                <a:moveTo>
                  <a:pt x="35" y="99"/>
                </a:moveTo>
                <a:cubicBezTo>
                  <a:pt x="28" y="100"/>
                  <a:pt x="22" y="101"/>
                  <a:pt x="18" y="102"/>
                </a:cubicBezTo>
                <a:cubicBezTo>
                  <a:pt x="25" y="115"/>
                  <a:pt x="36" y="124"/>
                  <a:pt x="51" y="130"/>
                </a:cubicBezTo>
                <a:cubicBezTo>
                  <a:pt x="44" y="122"/>
                  <a:pt x="39" y="112"/>
                  <a:pt x="35" y="99"/>
                </a:cubicBezTo>
                <a:close/>
                <a:moveTo>
                  <a:pt x="76" y="98"/>
                </a:moveTo>
                <a:cubicBezTo>
                  <a:pt x="76" y="133"/>
                  <a:pt x="76" y="133"/>
                  <a:pt x="76" y="133"/>
                </a:cubicBezTo>
                <a:cubicBezTo>
                  <a:pt x="81" y="131"/>
                  <a:pt x="86" y="128"/>
                  <a:pt x="90" y="121"/>
                </a:cubicBezTo>
                <a:cubicBezTo>
                  <a:pt x="94" y="115"/>
                  <a:pt x="98" y="107"/>
                  <a:pt x="100" y="98"/>
                </a:cubicBezTo>
                <a:cubicBezTo>
                  <a:pt x="93" y="98"/>
                  <a:pt x="85" y="98"/>
                  <a:pt x="76" y="98"/>
                </a:cubicBezTo>
                <a:close/>
                <a:moveTo>
                  <a:pt x="68" y="98"/>
                </a:moveTo>
                <a:cubicBezTo>
                  <a:pt x="59" y="98"/>
                  <a:pt x="51" y="98"/>
                  <a:pt x="44" y="98"/>
                </a:cubicBezTo>
                <a:cubicBezTo>
                  <a:pt x="46" y="107"/>
                  <a:pt x="49" y="115"/>
                  <a:pt x="54" y="121"/>
                </a:cubicBezTo>
                <a:cubicBezTo>
                  <a:pt x="58" y="127"/>
                  <a:pt x="62" y="131"/>
                  <a:pt x="68" y="133"/>
                </a:cubicBezTo>
                <a:lnTo>
                  <a:pt x="68" y="98"/>
                </a:lnTo>
                <a:close/>
                <a:moveTo>
                  <a:pt x="102" y="57"/>
                </a:moveTo>
                <a:cubicBezTo>
                  <a:pt x="94" y="57"/>
                  <a:pt x="86" y="57"/>
                  <a:pt x="76" y="58"/>
                </a:cubicBezTo>
                <a:cubicBezTo>
                  <a:pt x="76" y="89"/>
                  <a:pt x="76" y="89"/>
                  <a:pt x="76" y="89"/>
                </a:cubicBezTo>
                <a:cubicBezTo>
                  <a:pt x="85" y="89"/>
                  <a:pt x="94" y="89"/>
                  <a:pt x="102" y="90"/>
                </a:cubicBezTo>
                <a:cubicBezTo>
                  <a:pt x="103" y="84"/>
                  <a:pt x="103" y="77"/>
                  <a:pt x="103" y="71"/>
                </a:cubicBezTo>
                <a:cubicBezTo>
                  <a:pt x="103" y="66"/>
                  <a:pt x="103" y="61"/>
                  <a:pt x="102" y="57"/>
                </a:cubicBezTo>
                <a:close/>
                <a:moveTo>
                  <a:pt x="41" y="57"/>
                </a:moveTo>
                <a:cubicBezTo>
                  <a:pt x="41" y="61"/>
                  <a:pt x="41" y="66"/>
                  <a:pt x="41" y="71"/>
                </a:cubicBezTo>
                <a:cubicBezTo>
                  <a:pt x="41" y="77"/>
                  <a:pt x="41" y="83"/>
                  <a:pt x="42" y="89"/>
                </a:cubicBezTo>
                <a:cubicBezTo>
                  <a:pt x="50" y="89"/>
                  <a:pt x="58" y="89"/>
                  <a:pt x="68" y="89"/>
                </a:cubicBezTo>
                <a:cubicBezTo>
                  <a:pt x="68" y="58"/>
                  <a:pt x="68" y="58"/>
                  <a:pt x="68" y="58"/>
                </a:cubicBezTo>
                <a:cubicBezTo>
                  <a:pt x="58" y="57"/>
                  <a:pt x="49" y="57"/>
                  <a:pt x="41" y="57"/>
                </a:cubicBezTo>
                <a:close/>
                <a:moveTo>
                  <a:pt x="12" y="52"/>
                </a:moveTo>
                <a:cubicBezTo>
                  <a:pt x="10" y="58"/>
                  <a:pt x="9" y="64"/>
                  <a:pt x="9" y="71"/>
                </a:cubicBezTo>
                <a:cubicBezTo>
                  <a:pt x="9" y="79"/>
                  <a:pt x="11" y="86"/>
                  <a:pt x="14" y="94"/>
                </a:cubicBezTo>
                <a:cubicBezTo>
                  <a:pt x="19" y="92"/>
                  <a:pt x="25" y="91"/>
                  <a:pt x="33" y="90"/>
                </a:cubicBezTo>
                <a:cubicBezTo>
                  <a:pt x="32" y="84"/>
                  <a:pt x="32" y="78"/>
                  <a:pt x="32" y="71"/>
                </a:cubicBezTo>
                <a:cubicBezTo>
                  <a:pt x="32" y="66"/>
                  <a:pt x="32" y="61"/>
                  <a:pt x="33" y="56"/>
                </a:cubicBezTo>
                <a:cubicBezTo>
                  <a:pt x="24" y="55"/>
                  <a:pt x="17" y="54"/>
                  <a:pt x="12" y="52"/>
                </a:cubicBezTo>
                <a:close/>
                <a:moveTo>
                  <a:pt x="131" y="52"/>
                </a:moveTo>
                <a:cubicBezTo>
                  <a:pt x="123" y="54"/>
                  <a:pt x="123" y="54"/>
                  <a:pt x="123" y="54"/>
                </a:cubicBezTo>
                <a:cubicBezTo>
                  <a:pt x="120" y="54"/>
                  <a:pt x="116" y="55"/>
                  <a:pt x="111" y="55"/>
                </a:cubicBezTo>
                <a:cubicBezTo>
                  <a:pt x="112" y="61"/>
                  <a:pt x="112" y="66"/>
                  <a:pt x="112" y="71"/>
                </a:cubicBezTo>
                <a:cubicBezTo>
                  <a:pt x="112" y="78"/>
                  <a:pt x="112" y="84"/>
                  <a:pt x="111" y="91"/>
                </a:cubicBezTo>
                <a:cubicBezTo>
                  <a:pt x="119" y="91"/>
                  <a:pt x="125" y="93"/>
                  <a:pt x="130" y="94"/>
                </a:cubicBezTo>
                <a:cubicBezTo>
                  <a:pt x="133" y="87"/>
                  <a:pt x="135" y="79"/>
                  <a:pt x="135" y="71"/>
                </a:cubicBezTo>
                <a:cubicBezTo>
                  <a:pt x="135" y="67"/>
                  <a:pt x="134" y="63"/>
                  <a:pt x="134" y="59"/>
                </a:cubicBezTo>
                <a:lnTo>
                  <a:pt x="131" y="52"/>
                </a:lnTo>
                <a:close/>
                <a:moveTo>
                  <a:pt x="97" y="14"/>
                </a:moveTo>
                <a:cubicBezTo>
                  <a:pt x="103" y="22"/>
                  <a:pt x="107" y="33"/>
                  <a:pt x="110" y="47"/>
                </a:cubicBezTo>
                <a:cubicBezTo>
                  <a:pt x="118" y="46"/>
                  <a:pt x="124" y="45"/>
                  <a:pt x="128" y="43"/>
                </a:cubicBezTo>
                <a:cubicBezTo>
                  <a:pt x="121" y="30"/>
                  <a:pt x="111" y="20"/>
                  <a:pt x="97" y="14"/>
                </a:cubicBezTo>
                <a:close/>
                <a:moveTo>
                  <a:pt x="51" y="12"/>
                </a:moveTo>
                <a:cubicBezTo>
                  <a:pt x="35" y="18"/>
                  <a:pt x="23" y="28"/>
                  <a:pt x="16" y="44"/>
                </a:cubicBezTo>
                <a:cubicBezTo>
                  <a:pt x="20" y="45"/>
                  <a:pt x="26" y="46"/>
                  <a:pt x="34" y="47"/>
                </a:cubicBezTo>
                <a:cubicBezTo>
                  <a:pt x="37" y="33"/>
                  <a:pt x="43" y="21"/>
                  <a:pt x="51" y="12"/>
                </a:cubicBezTo>
                <a:close/>
                <a:moveTo>
                  <a:pt x="68" y="9"/>
                </a:moveTo>
                <a:cubicBezTo>
                  <a:pt x="62" y="11"/>
                  <a:pt x="57" y="15"/>
                  <a:pt x="53" y="22"/>
                </a:cubicBezTo>
                <a:cubicBezTo>
                  <a:pt x="48" y="29"/>
                  <a:pt x="45" y="38"/>
                  <a:pt x="43" y="48"/>
                </a:cubicBezTo>
                <a:cubicBezTo>
                  <a:pt x="51" y="48"/>
                  <a:pt x="59" y="48"/>
                  <a:pt x="68" y="49"/>
                </a:cubicBezTo>
                <a:lnTo>
                  <a:pt x="68" y="9"/>
                </a:lnTo>
                <a:close/>
                <a:moveTo>
                  <a:pt x="76" y="9"/>
                </a:moveTo>
                <a:cubicBezTo>
                  <a:pt x="76" y="49"/>
                  <a:pt x="76" y="49"/>
                  <a:pt x="76" y="49"/>
                </a:cubicBezTo>
                <a:cubicBezTo>
                  <a:pt x="85" y="48"/>
                  <a:pt x="93" y="48"/>
                  <a:pt x="101" y="48"/>
                </a:cubicBezTo>
                <a:cubicBezTo>
                  <a:pt x="99" y="38"/>
                  <a:pt x="95" y="29"/>
                  <a:pt x="91" y="22"/>
                </a:cubicBezTo>
                <a:cubicBezTo>
                  <a:pt x="87" y="15"/>
                  <a:pt x="82" y="11"/>
                  <a:pt x="76" y="9"/>
                </a:cubicBezTo>
                <a:close/>
                <a:moveTo>
                  <a:pt x="72" y="0"/>
                </a:moveTo>
                <a:cubicBezTo>
                  <a:pt x="72" y="0"/>
                  <a:pt x="72" y="0"/>
                  <a:pt x="73" y="0"/>
                </a:cubicBezTo>
                <a:cubicBezTo>
                  <a:pt x="73" y="0"/>
                  <a:pt x="73" y="0"/>
                  <a:pt x="73" y="0"/>
                </a:cubicBezTo>
                <a:cubicBezTo>
                  <a:pt x="73" y="0"/>
                  <a:pt x="73" y="0"/>
                  <a:pt x="74" y="0"/>
                </a:cubicBezTo>
                <a:cubicBezTo>
                  <a:pt x="74" y="0"/>
                  <a:pt x="74" y="0"/>
                  <a:pt x="74" y="0"/>
                </a:cubicBezTo>
                <a:cubicBezTo>
                  <a:pt x="75" y="0"/>
                  <a:pt x="75" y="0"/>
                  <a:pt x="76" y="0"/>
                </a:cubicBezTo>
                <a:cubicBezTo>
                  <a:pt x="95" y="1"/>
                  <a:pt x="111" y="8"/>
                  <a:pt x="124" y="22"/>
                </a:cubicBezTo>
                <a:cubicBezTo>
                  <a:pt x="137" y="36"/>
                  <a:pt x="144" y="52"/>
                  <a:pt x="144" y="71"/>
                </a:cubicBezTo>
                <a:cubicBezTo>
                  <a:pt x="144" y="90"/>
                  <a:pt x="137" y="106"/>
                  <a:pt x="124" y="120"/>
                </a:cubicBezTo>
                <a:cubicBezTo>
                  <a:pt x="111" y="134"/>
                  <a:pt x="95" y="141"/>
                  <a:pt x="76" y="142"/>
                </a:cubicBezTo>
                <a:cubicBezTo>
                  <a:pt x="75" y="142"/>
                  <a:pt x="75" y="142"/>
                  <a:pt x="74" y="142"/>
                </a:cubicBezTo>
                <a:cubicBezTo>
                  <a:pt x="74" y="142"/>
                  <a:pt x="74" y="142"/>
                  <a:pt x="74" y="142"/>
                </a:cubicBezTo>
                <a:cubicBezTo>
                  <a:pt x="73" y="142"/>
                  <a:pt x="73" y="142"/>
                  <a:pt x="73" y="142"/>
                </a:cubicBezTo>
                <a:cubicBezTo>
                  <a:pt x="73" y="142"/>
                  <a:pt x="73" y="142"/>
                  <a:pt x="73" y="142"/>
                </a:cubicBezTo>
                <a:cubicBezTo>
                  <a:pt x="72" y="142"/>
                  <a:pt x="72" y="142"/>
                  <a:pt x="72" y="142"/>
                </a:cubicBezTo>
                <a:cubicBezTo>
                  <a:pt x="52" y="142"/>
                  <a:pt x="35" y="136"/>
                  <a:pt x="21" y="121"/>
                </a:cubicBezTo>
                <a:cubicBezTo>
                  <a:pt x="7" y="108"/>
                  <a:pt x="0" y="91"/>
                  <a:pt x="0" y="71"/>
                </a:cubicBezTo>
                <a:cubicBezTo>
                  <a:pt x="0" y="51"/>
                  <a:pt x="7" y="34"/>
                  <a:pt x="21" y="21"/>
                </a:cubicBezTo>
                <a:cubicBezTo>
                  <a:pt x="35" y="7"/>
                  <a:pt x="5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4" name="Google Shape;1514;p11"/>
          <p:cNvSpPr/>
          <p:nvPr/>
        </p:nvSpPr>
        <p:spPr>
          <a:xfrm>
            <a:off x="6601349" y="4111046"/>
            <a:ext cx="276849" cy="276112"/>
          </a:xfrm>
          <a:custGeom>
            <a:rect b="b" l="l" r="r" t="t"/>
            <a:pathLst>
              <a:path extrusionOk="0" h="143" w="144">
                <a:moveTo>
                  <a:pt x="36" y="53"/>
                </a:moveTo>
                <a:cubicBezTo>
                  <a:pt x="80" y="53"/>
                  <a:pt x="80" y="53"/>
                  <a:pt x="80" y="53"/>
                </a:cubicBezTo>
                <a:cubicBezTo>
                  <a:pt x="82" y="53"/>
                  <a:pt x="83" y="54"/>
                  <a:pt x="84" y="54"/>
                </a:cubicBezTo>
                <a:cubicBezTo>
                  <a:pt x="84" y="55"/>
                  <a:pt x="85" y="56"/>
                  <a:pt x="85" y="58"/>
                </a:cubicBezTo>
                <a:cubicBezTo>
                  <a:pt x="85" y="59"/>
                  <a:pt x="84" y="60"/>
                  <a:pt x="84" y="61"/>
                </a:cubicBezTo>
                <a:cubicBezTo>
                  <a:pt x="83" y="62"/>
                  <a:pt x="82" y="62"/>
                  <a:pt x="80" y="62"/>
                </a:cubicBezTo>
                <a:cubicBezTo>
                  <a:pt x="36" y="62"/>
                  <a:pt x="36" y="62"/>
                  <a:pt x="36" y="62"/>
                </a:cubicBezTo>
                <a:cubicBezTo>
                  <a:pt x="35" y="62"/>
                  <a:pt x="34" y="62"/>
                  <a:pt x="33" y="61"/>
                </a:cubicBezTo>
                <a:cubicBezTo>
                  <a:pt x="32" y="60"/>
                  <a:pt x="31" y="59"/>
                  <a:pt x="31" y="58"/>
                </a:cubicBezTo>
                <a:cubicBezTo>
                  <a:pt x="31" y="56"/>
                  <a:pt x="32" y="55"/>
                  <a:pt x="33" y="54"/>
                </a:cubicBezTo>
                <a:cubicBezTo>
                  <a:pt x="34" y="54"/>
                  <a:pt x="35" y="53"/>
                  <a:pt x="36" y="53"/>
                </a:cubicBezTo>
                <a:close/>
                <a:moveTo>
                  <a:pt x="58" y="9"/>
                </a:moveTo>
                <a:cubicBezTo>
                  <a:pt x="45" y="9"/>
                  <a:pt x="33" y="13"/>
                  <a:pt x="24" y="23"/>
                </a:cubicBezTo>
                <a:cubicBezTo>
                  <a:pt x="14" y="33"/>
                  <a:pt x="9" y="44"/>
                  <a:pt x="9" y="58"/>
                </a:cubicBezTo>
                <a:cubicBezTo>
                  <a:pt x="9" y="71"/>
                  <a:pt x="14" y="83"/>
                  <a:pt x="24" y="92"/>
                </a:cubicBezTo>
                <a:cubicBezTo>
                  <a:pt x="33" y="102"/>
                  <a:pt x="45" y="107"/>
                  <a:pt x="58" y="107"/>
                </a:cubicBezTo>
                <a:cubicBezTo>
                  <a:pt x="72" y="107"/>
                  <a:pt x="83" y="102"/>
                  <a:pt x="93" y="92"/>
                </a:cubicBezTo>
                <a:cubicBezTo>
                  <a:pt x="102" y="83"/>
                  <a:pt x="107" y="71"/>
                  <a:pt x="107" y="58"/>
                </a:cubicBezTo>
                <a:cubicBezTo>
                  <a:pt x="107" y="44"/>
                  <a:pt x="102" y="33"/>
                  <a:pt x="93" y="23"/>
                </a:cubicBezTo>
                <a:cubicBezTo>
                  <a:pt x="83" y="13"/>
                  <a:pt x="72" y="9"/>
                  <a:pt x="58" y="9"/>
                </a:cubicBezTo>
                <a:close/>
                <a:moveTo>
                  <a:pt x="58" y="0"/>
                </a:moveTo>
                <a:cubicBezTo>
                  <a:pt x="74" y="0"/>
                  <a:pt x="88" y="5"/>
                  <a:pt x="99" y="17"/>
                </a:cubicBezTo>
                <a:cubicBezTo>
                  <a:pt x="110" y="28"/>
                  <a:pt x="116" y="42"/>
                  <a:pt x="116" y="58"/>
                </a:cubicBezTo>
                <a:cubicBezTo>
                  <a:pt x="116" y="72"/>
                  <a:pt x="111" y="84"/>
                  <a:pt x="103" y="95"/>
                </a:cubicBezTo>
                <a:cubicBezTo>
                  <a:pt x="142" y="135"/>
                  <a:pt x="142" y="135"/>
                  <a:pt x="142" y="135"/>
                </a:cubicBezTo>
                <a:cubicBezTo>
                  <a:pt x="144" y="137"/>
                  <a:pt x="144" y="139"/>
                  <a:pt x="142" y="141"/>
                </a:cubicBezTo>
                <a:cubicBezTo>
                  <a:pt x="140" y="143"/>
                  <a:pt x="138" y="143"/>
                  <a:pt x="136" y="141"/>
                </a:cubicBezTo>
                <a:cubicBezTo>
                  <a:pt x="96" y="101"/>
                  <a:pt x="96" y="101"/>
                  <a:pt x="96" y="101"/>
                </a:cubicBezTo>
                <a:cubicBezTo>
                  <a:pt x="85" y="111"/>
                  <a:pt x="73" y="116"/>
                  <a:pt x="58" y="116"/>
                </a:cubicBezTo>
                <a:cubicBezTo>
                  <a:pt x="42" y="116"/>
                  <a:pt x="28" y="110"/>
                  <a:pt x="17" y="99"/>
                </a:cubicBezTo>
                <a:cubicBezTo>
                  <a:pt x="6" y="88"/>
                  <a:pt x="0" y="74"/>
                  <a:pt x="0" y="58"/>
                </a:cubicBezTo>
                <a:cubicBezTo>
                  <a:pt x="0" y="42"/>
                  <a:pt x="6" y="28"/>
                  <a:pt x="17" y="17"/>
                </a:cubicBezTo>
                <a:cubicBezTo>
                  <a:pt x="28" y="5"/>
                  <a:pt x="42"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5" name="Google Shape;1515;p11"/>
          <p:cNvSpPr/>
          <p:nvPr/>
        </p:nvSpPr>
        <p:spPr>
          <a:xfrm>
            <a:off x="2654132" y="4115976"/>
            <a:ext cx="275540" cy="266252"/>
          </a:xfrm>
          <a:custGeom>
            <a:rect b="b" l="l" r="r" t="t"/>
            <a:pathLst>
              <a:path extrusionOk="0" h="138" w="143">
                <a:moveTo>
                  <a:pt x="105" y="116"/>
                </a:moveTo>
                <a:cubicBezTo>
                  <a:pt x="108" y="116"/>
                  <a:pt x="111" y="117"/>
                  <a:pt x="113" y="119"/>
                </a:cubicBezTo>
                <a:cubicBezTo>
                  <a:pt x="115" y="121"/>
                  <a:pt x="116" y="124"/>
                  <a:pt x="116" y="127"/>
                </a:cubicBezTo>
                <a:cubicBezTo>
                  <a:pt x="116" y="130"/>
                  <a:pt x="115" y="133"/>
                  <a:pt x="113" y="135"/>
                </a:cubicBezTo>
                <a:cubicBezTo>
                  <a:pt x="111" y="137"/>
                  <a:pt x="108" y="138"/>
                  <a:pt x="105" y="138"/>
                </a:cubicBezTo>
                <a:cubicBezTo>
                  <a:pt x="101" y="138"/>
                  <a:pt x="99" y="137"/>
                  <a:pt x="97" y="135"/>
                </a:cubicBezTo>
                <a:cubicBezTo>
                  <a:pt x="94" y="133"/>
                  <a:pt x="93" y="130"/>
                  <a:pt x="93" y="127"/>
                </a:cubicBezTo>
                <a:cubicBezTo>
                  <a:pt x="93" y="124"/>
                  <a:pt x="94" y="121"/>
                  <a:pt x="97" y="119"/>
                </a:cubicBezTo>
                <a:cubicBezTo>
                  <a:pt x="99" y="117"/>
                  <a:pt x="101" y="116"/>
                  <a:pt x="105" y="116"/>
                </a:cubicBezTo>
                <a:close/>
                <a:moveTo>
                  <a:pt x="65" y="116"/>
                </a:moveTo>
                <a:cubicBezTo>
                  <a:pt x="68" y="116"/>
                  <a:pt x="70" y="117"/>
                  <a:pt x="72" y="119"/>
                </a:cubicBezTo>
                <a:cubicBezTo>
                  <a:pt x="74" y="121"/>
                  <a:pt x="76" y="124"/>
                  <a:pt x="76" y="127"/>
                </a:cubicBezTo>
                <a:cubicBezTo>
                  <a:pt x="76" y="130"/>
                  <a:pt x="74" y="133"/>
                  <a:pt x="72" y="135"/>
                </a:cubicBezTo>
                <a:cubicBezTo>
                  <a:pt x="70" y="137"/>
                  <a:pt x="68" y="138"/>
                  <a:pt x="65" y="138"/>
                </a:cubicBezTo>
                <a:cubicBezTo>
                  <a:pt x="61" y="138"/>
                  <a:pt x="59" y="137"/>
                  <a:pt x="57" y="135"/>
                </a:cubicBezTo>
                <a:cubicBezTo>
                  <a:pt x="54" y="133"/>
                  <a:pt x="53" y="130"/>
                  <a:pt x="53" y="127"/>
                </a:cubicBezTo>
                <a:cubicBezTo>
                  <a:pt x="53" y="124"/>
                  <a:pt x="54" y="121"/>
                  <a:pt x="57" y="119"/>
                </a:cubicBezTo>
                <a:cubicBezTo>
                  <a:pt x="59" y="117"/>
                  <a:pt x="61" y="116"/>
                  <a:pt x="65" y="116"/>
                </a:cubicBezTo>
                <a:close/>
                <a:moveTo>
                  <a:pt x="46" y="44"/>
                </a:moveTo>
                <a:cubicBezTo>
                  <a:pt x="60" y="98"/>
                  <a:pt x="60" y="98"/>
                  <a:pt x="60" y="98"/>
                </a:cubicBezTo>
                <a:cubicBezTo>
                  <a:pt x="114" y="98"/>
                  <a:pt x="114" y="98"/>
                  <a:pt x="114" y="98"/>
                </a:cubicBezTo>
                <a:cubicBezTo>
                  <a:pt x="131" y="44"/>
                  <a:pt x="131" y="44"/>
                  <a:pt x="131" y="44"/>
                </a:cubicBezTo>
                <a:lnTo>
                  <a:pt x="46" y="44"/>
                </a:lnTo>
                <a:close/>
                <a:moveTo>
                  <a:pt x="5" y="0"/>
                </a:moveTo>
                <a:cubicBezTo>
                  <a:pt x="24" y="0"/>
                  <a:pt x="24" y="0"/>
                  <a:pt x="24" y="0"/>
                </a:cubicBezTo>
                <a:cubicBezTo>
                  <a:pt x="30" y="0"/>
                  <a:pt x="34" y="3"/>
                  <a:pt x="36" y="11"/>
                </a:cubicBezTo>
                <a:cubicBezTo>
                  <a:pt x="43" y="35"/>
                  <a:pt x="43" y="35"/>
                  <a:pt x="43" y="35"/>
                </a:cubicBezTo>
                <a:cubicBezTo>
                  <a:pt x="138" y="35"/>
                  <a:pt x="138" y="35"/>
                  <a:pt x="138" y="35"/>
                </a:cubicBezTo>
                <a:cubicBezTo>
                  <a:pt x="139" y="35"/>
                  <a:pt x="141" y="36"/>
                  <a:pt x="141" y="37"/>
                </a:cubicBezTo>
                <a:cubicBezTo>
                  <a:pt x="143" y="39"/>
                  <a:pt x="143" y="40"/>
                  <a:pt x="142" y="41"/>
                </a:cubicBezTo>
                <a:cubicBezTo>
                  <a:pt x="121" y="104"/>
                  <a:pt x="121" y="104"/>
                  <a:pt x="121" y="104"/>
                </a:cubicBezTo>
                <a:cubicBezTo>
                  <a:pt x="120" y="106"/>
                  <a:pt x="119" y="107"/>
                  <a:pt x="117" y="107"/>
                </a:cubicBezTo>
                <a:cubicBezTo>
                  <a:pt x="56" y="107"/>
                  <a:pt x="56" y="107"/>
                  <a:pt x="56" y="107"/>
                </a:cubicBezTo>
                <a:cubicBezTo>
                  <a:pt x="54" y="107"/>
                  <a:pt x="53" y="106"/>
                  <a:pt x="52" y="104"/>
                </a:cubicBezTo>
                <a:cubicBezTo>
                  <a:pt x="27" y="13"/>
                  <a:pt x="27" y="13"/>
                  <a:pt x="27" y="13"/>
                </a:cubicBezTo>
                <a:cubicBezTo>
                  <a:pt x="26" y="10"/>
                  <a:pt x="25" y="9"/>
                  <a:pt x="24" y="9"/>
                </a:cubicBezTo>
                <a:cubicBezTo>
                  <a:pt x="5" y="9"/>
                  <a:pt x="5" y="9"/>
                  <a:pt x="5" y="9"/>
                </a:cubicBezTo>
                <a:cubicBezTo>
                  <a:pt x="3" y="9"/>
                  <a:pt x="2" y="8"/>
                  <a:pt x="1" y="7"/>
                </a:cubicBezTo>
                <a:cubicBezTo>
                  <a:pt x="0" y="7"/>
                  <a:pt x="0" y="6"/>
                  <a:pt x="0" y="4"/>
                </a:cubicBezTo>
                <a:cubicBezTo>
                  <a:pt x="0" y="3"/>
                  <a:pt x="0" y="2"/>
                  <a:pt x="1" y="1"/>
                </a:cubicBezTo>
                <a:cubicBezTo>
                  <a:pt x="2" y="0"/>
                  <a:pt x="3" y="0"/>
                  <a:pt x="5"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6" name="Google Shape;1516;p11"/>
          <p:cNvSpPr/>
          <p:nvPr/>
        </p:nvSpPr>
        <p:spPr>
          <a:xfrm>
            <a:off x="3166841" y="4111046"/>
            <a:ext cx="190456" cy="276112"/>
          </a:xfrm>
          <a:custGeom>
            <a:rect b="b" l="l" r="r" t="t"/>
            <a:pathLst>
              <a:path extrusionOk="0" h="143" w="99">
                <a:moveTo>
                  <a:pt x="49" y="78"/>
                </a:moveTo>
                <a:cubicBezTo>
                  <a:pt x="39" y="82"/>
                  <a:pt x="32" y="87"/>
                  <a:pt x="28" y="92"/>
                </a:cubicBezTo>
                <a:cubicBezTo>
                  <a:pt x="25" y="96"/>
                  <a:pt x="23" y="102"/>
                  <a:pt x="23" y="109"/>
                </a:cubicBezTo>
                <a:cubicBezTo>
                  <a:pt x="23" y="117"/>
                  <a:pt x="23" y="126"/>
                  <a:pt x="23" y="134"/>
                </a:cubicBezTo>
                <a:cubicBezTo>
                  <a:pt x="76" y="134"/>
                  <a:pt x="76" y="134"/>
                  <a:pt x="76" y="134"/>
                </a:cubicBezTo>
                <a:cubicBezTo>
                  <a:pt x="76" y="125"/>
                  <a:pt x="76" y="117"/>
                  <a:pt x="76" y="109"/>
                </a:cubicBezTo>
                <a:cubicBezTo>
                  <a:pt x="76" y="102"/>
                  <a:pt x="75" y="97"/>
                  <a:pt x="71" y="92"/>
                </a:cubicBezTo>
                <a:cubicBezTo>
                  <a:pt x="67" y="87"/>
                  <a:pt x="60" y="82"/>
                  <a:pt x="49" y="78"/>
                </a:cubicBezTo>
                <a:close/>
                <a:moveTo>
                  <a:pt x="23" y="9"/>
                </a:moveTo>
                <a:cubicBezTo>
                  <a:pt x="23" y="39"/>
                  <a:pt x="23" y="39"/>
                  <a:pt x="23" y="39"/>
                </a:cubicBezTo>
                <a:cubicBezTo>
                  <a:pt x="23" y="44"/>
                  <a:pt x="25" y="49"/>
                  <a:pt x="28" y="54"/>
                </a:cubicBezTo>
                <a:cubicBezTo>
                  <a:pt x="32" y="59"/>
                  <a:pt x="39" y="64"/>
                  <a:pt x="49" y="68"/>
                </a:cubicBezTo>
                <a:cubicBezTo>
                  <a:pt x="60" y="64"/>
                  <a:pt x="67" y="59"/>
                  <a:pt x="71" y="54"/>
                </a:cubicBezTo>
                <a:cubicBezTo>
                  <a:pt x="74" y="49"/>
                  <a:pt x="76" y="44"/>
                  <a:pt x="76" y="39"/>
                </a:cubicBezTo>
                <a:cubicBezTo>
                  <a:pt x="76" y="9"/>
                  <a:pt x="76" y="9"/>
                  <a:pt x="76" y="9"/>
                </a:cubicBezTo>
                <a:lnTo>
                  <a:pt x="23" y="9"/>
                </a:lnTo>
                <a:close/>
                <a:moveTo>
                  <a:pt x="5" y="0"/>
                </a:moveTo>
                <a:cubicBezTo>
                  <a:pt x="94" y="0"/>
                  <a:pt x="94" y="0"/>
                  <a:pt x="94" y="0"/>
                </a:cubicBezTo>
                <a:cubicBezTo>
                  <a:pt x="95" y="0"/>
                  <a:pt x="96" y="0"/>
                  <a:pt x="97" y="1"/>
                </a:cubicBezTo>
                <a:cubicBezTo>
                  <a:pt x="98" y="2"/>
                  <a:pt x="99" y="3"/>
                  <a:pt x="99" y="4"/>
                </a:cubicBezTo>
                <a:cubicBezTo>
                  <a:pt x="99" y="5"/>
                  <a:pt x="98" y="7"/>
                  <a:pt x="97" y="7"/>
                </a:cubicBezTo>
                <a:cubicBezTo>
                  <a:pt x="96" y="8"/>
                  <a:pt x="95" y="9"/>
                  <a:pt x="94" y="9"/>
                </a:cubicBezTo>
                <a:cubicBezTo>
                  <a:pt x="85" y="9"/>
                  <a:pt x="85" y="9"/>
                  <a:pt x="85" y="9"/>
                </a:cubicBezTo>
                <a:cubicBezTo>
                  <a:pt x="85" y="39"/>
                  <a:pt x="85" y="39"/>
                  <a:pt x="85" y="39"/>
                </a:cubicBezTo>
                <a:cubicBezTo>
                  <a:pt x="85" y="53"/>
                  <a:pt x="77" y="65"/>
                  <a:pt x="60" y="73"/>
                </a:cubicBezTo>
                <a:cubicBezTo>
                  <a:pt x="69" y="77"/>
                  <a:pt x="75" y="82"/>
                  <a:pt x="79" y="88"/>
                </a:cubicBezTo>
                <a:cubicBezTo>
                  <a:pt x="83" y="94"/>
                  <a:pt x="85" y="101"/>
                  <a:pt x="85" y="109"/>
                </a:cubicBezTo>
                <a:cubicBezTo>
                  <a:pt x="85" y="118"/>
                  <a:pt x="85" y="126"/>
                  <a:pt x="85" y="134"/>
                </a:cubicBezTo>
                <a:cubicBezTo>
                  <a:pt x="94" y="134"/>
                  <a:pt x="94" y="134"/>
                  <a:pt x="94" y="134"/>
                </a:cubicBezTo>
                <a:cubicBezTo>
                  <a:pt x="95" y="134"/>
                  <a:pt x="96" y="134"/>
                  <a:pt x="97" y="135"/>
                </a:cubicBezTo>
                <a:cubicBezTo>
                  <a:pt x="98" y="136"/>
                  <a:pt x="99" y="137"/>
                  <a:pt x="99" y="138"/>
                </a:cubicBezTo>
                <a:cubicBezTo>
                  <a:pt x="99" y="139"/>
                  <a:pt x="98" y="140"/>
                  <a:pt x="97" y="141"/>
                </a:cubicBezTo>
                <a:cubicBezTo>
                  <a:pt x="96" y="142"/>
                  <a:pt x="95" y="143"/>
                  <a:pt x="94" y="143"/>
                </a:cubicBezTo>
                <a:cubicBezTo>
                  <a:pt x="5" y="143"/>
                  <a:pt x="5" y="143"/>
                  <a:pt x="5" y="143"/>
                </a:cubicBezTo>
                <a:cubicBezTo>
                  <a:pt x="3" y="143"/>
                  <a:pt x="2" y="142"/>
                  <a:pt x="1" y="141"/>
                </a:cubicBezTo>
                <a:cubicBezTo>
                  <a:pt x="1" y="140"/>
                  <a:pt x="0" y="139"/>
                  <a:pt x="0" y="138"/>
                </a:cubicBezTo>
                <a:cubicBezTo>
                  <a:pt x="0" y="137"/>
                  <a:pt x="1" y="136"/>
                  <a:pt x="1" y="135"/>
                </a:cubicBezTo>
                <a:cubicBezTo>
                  <a:pt x="2" y="134"/>
                  <a:pt x="3" y="134"/>
                  <a:pt x="5" y="134"/>
                </a:cubicBezTo>
                <a:cubicBezTo>
                  <a:pt x="14" y="134"/>
                  <a:pt x="14" y="134"/>
                  <a:pt x="14" y="134"/>
                </a:cubicBezTo>
                <a:cubicBezTo>
                  <a:pt x="14" y="125"/>
                  <a:pt x="14" y="117"/>
                  <a:pt x="14" y="109"/>
                </a:cubicBezTo>
                <a:cubicBezTo>
                  <a:pt x="14" y="101"/>
                  <a:pt x="16" y="94"/>
                  <a:pt x="20" y="88"/>
                </a:cubicBezTo>
                <a:cubicBezTo>
                  <a:pt x="24" y="82"/>
                  <a:pt x="30" y="77"/>
                  <a:pt x="39" y="73"/>
                </a:cubicBezTo>
                <a:cubicBezTo>
                  <a:pt x="22" y="65"/>
                  <a:pt x="14" y="53"/>
                  <a:pt x="14" y="39"/>
                </a:cubicBezTo>
                <a:cubicBezTo>
                  <a:pt x="14" y="9"/>
                  <a:pt x="14" y="9"/>
                  <a:pt x="14" y="9"/>
                </a:cubicBezTo>
                <a:cubicBezTo>
                  <a:pt x="5" y="9"/>
                  <a:pt x="5" y="9"/>
                  <a:pt x="5" y="9"/>
                </a:cubicBezTo>
                <a:cubicBezTo>
                  <a:pt x="3" y="9"/>
                  <a:pt x="2" y="8"/>
                  <a:pt x="1" y="7"/>
                </a:cubicBezTo>
                <a:cubicBezTo>
                  <a:pt x="1" y="7"/>
                  <a:pt x="0" y="5"/>
                  <a:pt x="0" y="4"/>
                </a:cubicBezTo>
                <a:cubicBezTo>
                  <a:pt x="0" y="3"/>
                  <a:pt x="1" y="2"/>
                  <a:pt x="1" y="1"/>
                </a:cubicBezTo>
                <a:cubicBezTo>
                  <a:pt x="2" y="0"/>
                  <a:pt x="3" y="0"/>
                  <a:pt x="5"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7" name="Google Shape;1517;p11"/>
          <p:cNvSpPr/>
          <p:nvPr/>
        </p:nvSpPr>
        <p:spPr>
          <a:xfrm>
            <a:off x="7123880" y="1613071"/>
            <a:ext cx="274885" cy="274141"/>
          </a:xfrm>
          <a:custGeom>
            <a:rect b="b" l="l" r="r" t="t"/>
            <a:pathLst>
              <a:path extrusionOk="0" h="142" w="143">
                <a:moveTo>
                  <a:pt x="76" y="75"/>
                </a:moveTo>
                <a:cubicBezTo>
                  <a:pt x="76" y="115"/>
                  <a:pt x="76" y="115"/>
                  <a:pt x="76" y="115"/>
                </a:cubicBezTo>
                <a:cubicBezTo>
                  <a:pt x="87" y="114"/>
                  <a:pt x="96" y="110"/>
                  <a:pt x="103" y="103"/>
                </a:cubicBezTo>
                <a:cubicBezTo>
                  <a:pt x="111" y="95"/>
                  <a:pt x="115" y="86"/>
                  <a:pt x="116" y="75"/>
                </a:cubicBezTo>
                <a:lnTo>
                  <a:pt x="76" y="75"/>
                </a:lnTo>
                <a:close/>
                <a:moveTo>
                  <a:pt x="27" y="75"/>
                </a:moveTo>
                <a:cubicBezTo>
                  <a:pt x="28" y="86"/>
                  <a:pt x="33" y="95"/>
                  <a:pt x="40" y="103"/>
                </a:cubicBezTo>
                <a:cubicBezTo>
                  <a:pt x="48" y="110"/>
                  <a:pt x="57" y="114"/>
                  <a:pt x="67" y="115"/>
                </a:cubicBezTo>
                <a:cubicBezTo>
                  <a:pt x="67" y="75"/>
                  <a:pt x="67" y="75"/>
                  <a:pt x="67" y="75"/>
                </a:cubicBezTo>
                <a:lnTo>
                  <a:pt x="27" y="75"/>
                </a:lnTo>
                <a:close/>
                <a:moveTo>
                  <a:pt x="76" y="27"/>
                </a:moveTo>
                <a:cubicBezTo>
                  <a:pt x="76" y="67"/>
                  <a:pt x="76" y="67"/>
                  <a:pt x="76" y="67"/>
                </a:cubicBezTo>
                <a:cubicBezTo>
                  <a:pt x="116" y="67"/>
                  <a:pt x="116" y="67"/>
                  <a:pt x="116" y="67"/>
                </a:cubicBezTo>
                <a:cubicBezTo>
                  <a:pt x="115" y="56"/>
                  <a:pt x="111" y="47"/>
                  <a:pt x="103" y="39"/>
                </a:cubicBezTo>
                <a:cubicBezTo>
                  <a:pt x="96" y="32"/>
                  <a:pt x="87" y="28"/>
                  <a:pt x="76" y="27"/>
                </a:cubicBezTo>
                <a:close/>
                <a:moveTo>
                  <a:pt x="67" y="27"/>
                </a:moveTo>
                <a:cubicBezTo>
                  <a:pt x="57" y="28"/>
                  <a:pt x="48" y="32"/>
                  <a:pt x="40" y="39"/>
                </a:cubicBezTo>
                <a:cubicBezTo>
                  <a:pt x="33" y="47"/>
                  <a:pt x="28" y="56"/>
                  <a:pt x="27" y="67"/>
                </a:cubicBezTo>
                <a:cubicBezTo>
                  <a:pt x="67" y="67"/>
                  <a:pt x="67" y="67"/>
                  <a:pt x="67" y="67"/>
                </a:cubicBezTo>
                <a:lnTo>
                  <a:pt x="67" y="27"/>
                </a:lnTo>
                <a:close/>
                <a:moveTo>
                  <a:pt x="72" y="0"/>
                </a:moveTo>
                <a:cubicBezTo>
                  <a:pt x="73" y="0"/>
                  <a:pt x="74" y="0"/>
                  <a:pt x="75" y="1"/>
                </a:cubicBezTo>
                <a:cubicBezTo>
                  <a:pt x="76" y="2"/>
                  <a:pt x="76" y="3"/>
                  <a:pt x="76" y="4"/>
                </a:cubicBezTo>
                <a:cubicBezTo>
                  <a:pt x="76" y="18"/>
                  <a:pt x="76" y="18"/>
                  <a:pt x="76" y="18"/>
                </a:cubicBezTo>
                <a:cubicBezTo>
                  <a:pt x="89" y="19"/>
                  <a:pt x="100" y="24"/>
                  <a:pt x="110" y="33"/>
                </a:cubicBezTo>
                <a:cubicBezTo>
                  <a:pt x="119" y="42"/>
                  <a:pt x="124" y="54"/>
                  <a:pt x="125" y="67"/>
                </a:cubicBezTo>
                <a:cubicBezTo>
                  <a:pt x="139" y="67"/>
                  <a:pt x="139" y="67"/>
                  <a:pt x="139" y="67"/>
                </a:cubicBezTo>
                <a:cubicBezTo>
                  <a:pt x="140" y="67"/>
                  <a:pt x="141" y="67"/>
                  <a:pt x="142" y="68"/>
                </a:cubicBezTo>
                <a:cubicBezTo>
                  <a:pt x="143" y="69"/>
                  <a:pt x="143" y="70"/>
                  <a:pt x="143" y="71"/>
                </a:cubicBezTo>
                <a:cubicBezTo>
                  <a:pt x="143" y="72"/>
                  <a:pt x="143" y="73"/>
                  <a:pt x="142" y="74"/>
                </a:cubicBezTo>
                <a:cubicBezTo>
                  <a:pt x="141" y="75"/>
                  <a:pt x="140" y="75"/>
                  <a:pt x="139" y="75"/>
                </a:cubicBezTo>
                <a:cubicBezTo>
                  <a:pt x="125" y="75"/>
                  <a:pt x="125" y="75"/>
                  <a:pt x="125" y="75"/>
                </a:cubicBezTo>
                <a:cubicBezTo>
                  <a:pt x="124" y="88"/>
                  <a:pt x="119" y="100"/>
                  <a:pt x="110" y="109"/>
                </a:cubicBezTo>
                <a:cubicBezTo>
                  <a:pt x="100" y="118"/>
                  <a:pt x="89" y="123"/>
                  <a:pt x="76" y="124"/>
                </a:cubicBezTo>
                <a:cubicBezTo>
                  <a:pt x="76" y="138"/>
                  <a:pt x="76" y="138"/>
                  <a:pt x="76" y="138"/>
                </a:cubicBezTo>
                <a:cubicBezTo>
                  <a:pt x="76" y="139"/>
                  <a:pt x="76" y="140"/>
                  <a:pt x="75" y="141"/>
                </a:cubicBezTo>
                <a:cubicBezTo>
                  <a:pt x="74" y="142"/>
                  <a:pt x="73" y="142"/>
                  <a:pt x="72" y="142"/>
                </a:cubicBezTo>
                <a:cubicBezTo>
                  <a:pt x="70" y="142"/>
                  <a:pt x="69" y="142"/>
                  <a:pt x="69" y="141"/>
                </a:cubicBezTo>
                <a:cubicBezTo>
                  <a:pt x="68" y="140"/>
                  <a:pt x="67" y="139"/>
                  <a:pt x="67" y="138"/>
                </a:cubicBezTo>
                <a:cubicBezTo>
                  <a:pt x="67" y="124"/>
                  <a:pt x="67" y="124"/>
                  <a:pt x="67" y="124"/>
                </a:cubicBezTo>
                <a:cubicBezTo>
                  <a:pt x="54" y="123"/>
                  <a:pt x="43" y="118"/>
                  <a:pt x="34" y="109"/>
                </a:cubicBezTo>
                <a:cubicBezTo>
                  <a:pt x="25" y="100"/>
                  <a:pt x="19" y="88"/>
                  <a:pt x="19" y="75"/>
                </a:cubicBezTo>
                <a:cubicBezTo>
                  <a:pt x="5" y="75"/>
                  <a:pt x="5" y="75"/>
                  <a:pt x="5" y="75"/>
                </a:cubicBezTo>
                <a:cubicBezTo>
                  <a:pt x="4" y="75"/>
                  <a:pt x="3" y="75"/>
                  <a:pt x="2" y="74"/>
                </a:cubicBezTo>
                <a:cubicBezTo>
                  <a:pt x="1" y="73"/>
                  <a:pt x="0" y="72"/>
                  <a:pt x="0" y="71"/>
                </a:cubicBezTo>
                <a:cubicBezTo>
                  <a:pt x="0" y="70"/>
                  <a:pt x="1" y="69"/>
                  <a:pt x="2" y="68"/>
                </a:cubicBezTo>
                <a:cubicBezTo>
                  <a:pt x="3" y="67"/>
                  <a:pt x="4" y="67"/>
                  <a:pt x="5" y="67"/>
                </a:cubicBezTo>
                <a:cubicBezTo>
                  <a:pt x="19" y="67"/>
                  <a:pt x="19" y="67"/>
                  <a:pt x="19" y="67"/>
                </a:cubicBezTo>
                <a:cubicBezTo>
                  <a:pt x="19" y="54"/>
                  <a:pt x="25" y="42"/>
                  <a:pt x="34" y="33"/>
                </a:cubicBezTo>
                <a:cubicBezTo>
                  <a:pt x="43" y="24"/>
                  <a:pt x="54" y="19"/>
                  <a:pt x="67" y="18"/>
                </a:cubicBezTo>
                <a:cubicBezTo>
                  <a:pt x="67" y="4"/>
                  <a:pt x="67" y="4"/>
                  <a:pt x="67" y="4"/>
                </a:cubicBezTo>
                <a:cubicBezTo>
                  <a:pt x="67" y="3"/>
                  <a:pt x="68" y="2"/>
                  <a:pt x="69" y="1"/>
                </a:cubicBezTo>
                <a:cubicBezTo>
                  <a:pt x="69" y="0"/>
                  <a:pt x="70"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8" name="Google Shape;1518;p11"/>
          <p:cNvSpPr/>
          <p:nvPr/>
        </p:nvSpPr>
        <p:spPr>
          <a:xfrm>
            <a:off x="7121917" y="2084593"/>
            <a:ext cx="278812" cy="276112"/>
          </a:xfrm>
          <a:custGeom>
            <a:rect b="b" l="l" r="r" t="t"/>
            <a:pathLst>
              <a:path extrusionOk="0" h="143" w="145">
                <a:moveTo>
                  <a:pt x="58" y="31"/>
                </a:moveTo>
                <a:cubicBezTo>
                  <a:pt x="60" y="31"/>
                  <a:pt x="61" y="31"/>
                  <a:pt x="62" y="32"/>
                </a:cubicBezTo>
                <a:cubicBezTo>
                  <a:pt x="62" y="33"/>
                  <a:pt x="63" y="34"/>
                  <a:pt x="63" y="35"/>
                </a:cubicBezTo>
                <a:cubicBezTo>
                  <a:pt x="63" y="53"/>
                  <a:pt x="63" y="53"/>
                  <a:pt x="63" y="53"/>
                </a:cubicBezTo>
                <a:cubicBezTo>
                  <a:pt x="81" y="53"/>
                  <a:pt x="81" y="53"/>
                  <a:pt x="81" y="53"/>
                </a:cubicBezTo>
                <a:cubicBezTo>
                  <a:pt x="82" y="53"/>
                  <a:pt x="83" y="54"/>
                  <a:pt x="84" y="54"/>
                </a:cubicBezTo>
                <a:cubicBezTo>
                  <a:pt x="85" y="55"/>
                  <a:pt x="85" y="56"/>
                  <a:pt x="85" y="58"/>
                </a:cubicBezTo>
                <a:cubicBezTo>
                  <a:pt x="85" y="59"/>
                  <a:pt x="85" y="60"/>
                  <a:pt x="84" y="61"/>
                </a:cubicBezTo>
                <a:cubicBezTo>
                  <a:pt x="83" y="62"/>
                  <a:pt x="82" y="62"/>
                  <a:pt x="81" y="62"/>
                </a:cubicBezTo>
                <a:cubicBezTo>
                  <a:pt x="63" y="62"/>
                  <a:pt x="63" y="62"/>
                  <a:pt x="63" y="62"/>
                </a:cubicBezTo>
                <a:cubicBezTo>
                  <a:pt x="63" y="80"/>
                  <a:pt x="63" y="80"/>
                  <a:pt x="63" y="80"/>
                </a:cubicBezTo>
                <a:cubicBezTo>
                  <a:pt x="63" y="81"/>
                  <a:pt x="62" y="82"/>
                  <a:pt x="62" y="83"/>
                </a:cubicBezTo>
                <a:cubicBezTo>
                  <a:pt x="61" y="84"/>
                  <a:pt x="60" y="84"/>
                  <a:pt x="58" y="84"/>
                </a:cubicBezTo>
                <a:cubicBezTo>
                  <a:pt x="57" y="84"/>
                  <a:pt x="56" y="84"/>
                  <a:pt x="55" y="83"/>
                </a:cubicBezTo>
                <a:cubicBezTo>
                  <a:pt x="54" y="82"/>
                  <a:pt x="54" y="81"/>
                  <a:pt x="54" y="80"/>
                </a:cubicBezTo>
                <a:cubicBezTo>
                  <a:pt x="54" y="62"/>
                  <a:pt x="54" y="62"/>
                  <a:pt x="54" y="62"/>
                </a:cubicBezTo>
                <a:cubicBezTo>
                  <a:pt x="36" y="62"/>
                  <a:pt x="36" y="62"/>
                  <a:pt x="36" y="62"/>
                </a:cubicBezTo>
                <a:cubicBezTo>
                  <a:pt x="35" y="62"/>
                  <a:pt x="34" y="62"/>
                  <a:pt x="33" y="61"/>
                </a:cubicBezTo>
                <a:cubicBezTo>
                  <a:pt x="32" y="60"/>
                  <a:pt x="32" y="59"/>
                  <a:pt x="32" y="58"/>
                </a:cubicBezTo>
                <a:cubicBezTo>
                  <a:pt x="32" y="56"/>
                  <a:pt x="32" y="55"/>
                  <a:pt x="33" y="54"/>
                </a:cubicBezTo>
                <a:cubicBezTo>
                  <a:pt x="34" y="54"/>
                  <a:pt x="35" y="53"/>
                  <a:pt x="36" y="53"/>
                </a:cubicBezTo>
                <a:cubicBezTo>
                  <a:pt x="54" y="53"/>
                  <a:pt x="54" y="53"/>
                  <a:pt x="54" y="53"/>
                </a:cubicBezTo>
                <a:cubicBezTo>
                  <a:pt x="54" y="35"/>
                  <a:pt x="54" y="35"/>
                  <a:pt x="54" y="35"/>
                </a:cubicBezTo>
                <a:cubicBezTo>
                  <a:pt x="54" y="34"/>
                  <a:pt x="54" y="33"/>
                  <a:pt x="55" y="32"/>
                </a:cubicBezTo>
                <a:cubicBezTo>
                  <a:pt x="56" y="31"/>
                  <a:pt x="57" y="31"/>
                  <a:pt x="58" y="31"/>
                </a:cubicBezTo>
                <a:close/>
                <a:moveTo>
                  <a:pt x="58" y="9"/>
                </a:moveTo>
                <a:cubicBezTo>
                  <a:pt x="45" y="9"/>
                  <a:pt x="33" y="13"/>
                  <a:pt x="24" y="23"/>
                </a:cubicBezTo>
                <a:cubicBezTo>
                  <a:pt x="14" y="33"/>
                  <a:pt x="9" y="44"/>
                  <a:pt x="9" y="58"/>
                </a:cubicBezTo>
                <a:cubicBezTo>
                  <a:pt x="9" y="71"/>
                  <a:pt x="14" y="83"/>
                  <a:pt x="24" y="92"/>
                </a:cubicBezTo>
                <a:cubicBezTo>
                  <a:pt x="33" y="102"/>
                  <a:pt x="45" y="107"/>
                  <a:pt x="58" y="107"/>
                </a:cubicBezTo>
                <a:cubicBezTo>
                  <a:pt x="72" y="107"/>
                  <a:pt x="84" y="102"/>
                  <a:pt x="93" y="92"/>
                </a:cubicBezTo>
                <a:cubicBezTo>
                  <a:pt x="103" y="83"/>
                  <a:pt x="108" y="71"/>
                  <a:pt x="108" y="58"/>
                </a:cubicBezTo>
                <a:cubicBezTo>
                  <a:pt x="108" y="44"/>
                  <a:pt x="103" y="33"/>
                  <a:pt x="93" y="23"/>
                </a:cubicBezTo>
                <a:cubicBezTo>
                  <a:pt x="84" y="13"/>
                  <a:pt x="72" y="9"/>
                  <a:pt x="58" y="9"/>
                </a:cubicBezTo>
                <a:close/>
                <a:moveTo>
                  <a:pt x="58" y="0"/>
                </a:moveTo>
                <a:cubicBezTo>
                  <a:pt x="75" y="0"/>
                  <a:pt x="88" y="5"/>
                  <a:pt x="100" y="17"/>
                </a:cubicBezTo>
                <a:cubicBezTo>
                  <a:pt x="111" y="28"/>
                  <a:pt x="116" y="42"/>
                  <a:pt x="116" y="58"/>
                </a:cubicBezTo>
                <a:cubicBezTo>
                  <a:pt x="116" y="72"/>
                  <a:pt x="112" y="84"/>
                  <a:pt x="103" y="95"/>
                </a:cubicBezTo>
                <a:cubicBezTo>
                  <a:pt x="142" y="135"/>
                  <a:pt x="142" y="135"/>
                  <a:pt x="142" y="135"/>
                </a:cubicBezTo>
                <a:cubicBezTo>
                  <a:pt x="145" y="137"/>
                  <a:pt x="145" y="139"/>
                  <a:pt x="143" y="141"/>
                </a:cubicBezTo>
                <a:cubicBezTo>
                  <a:pt x="140" y="143"/>
                  <a:pt x="138" y="143"/>
                  <a:pt x="136" y="141"/>
                </a:cubicBezTo>
                <a:cubicBezTo>
                  <a:pt x="97" y="101"/>
                  <a:pt x="97" y="101"/>
                  <a:pt x="97" y="101"/>
                </a:cubicBezTo>
                <a:cubicBezTo>
                  <a:pt x="86" y="111"/>
                  <a:pt x="73" y="116"/>
                  <a:pt x="59" y="116"/>
                </a:cubicBezTo>
                <a:cubicBezTo>
                  <a:pt x="42" y="116"/>
                  <a:pt x="29" y="110"/>
                  <a:pt x="17" y="99"/>
                </a:cubicBezTo>
                <a:cubicBezTo>
                  <a:pt x="6" y="88"/>
                  <a:pt x="0" y="74"/>
                  <a:pt x="0" y="58"/>
                </a:cubicBezTo>
                <a:cubicBezTo>
                  <a:pt x="0" y="42"/>
                  <a:pt x="6" y="28"/>
                  <a:pt x="17" y="17"/>
                </a:cubicBezTo>
                <a:cubicBezTo>
                  <a:pt x="29" y="5"/>
                  <a:pt x="42"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19" name="Google Shape;1519;p11"/>
          <p:cNvSpPr/>
          <p:nvPr/>
        </p:nvSpPr>
        <p:spPr>
          <a:xfrm>
            <a:off x="3676672" y="2084593"/>
            <a:ext cx="275540" cy="276112"/>
          </a:xfrm>
          <a:custGeom>
            <a:rect b="b" l="l" r="r" t="t"/>
            <a:pathLst>
              <a:path extrusionOk="0" h="143" w="143">
                <a:moveTo>
                  <a:pt x="21" y="122"/>
                </a:moveTo>
                <a:cubicBezTo>
                  <a:pt x="7" y="108"/>
                  <a:pt x="0" y="91"/>
                  <a:pt x="0" y="71"/>
                </a:cubicBezTo>
                <a:cubicBezTo>
                  <a:pt x="0" y="51"/>
                  <a:pt x="7" y="35"/>
                  <a:pt x="21" y="21"/>
                </a:cubicBezTo>
                <a:cubicBezTo>
                  <a:pt x="35" y="7"/>
                  <a:pt x="52" y="0"/>
                  <a:pt x="72" y="0"/>
                </a:cubicBezTo>
                <a:cubicBezTo>
                  <a:pt x="92" y="0"/>
                  <a:pt x="108" y="7"/>
                  <a:pt x="122" y="21"/>
                </a:cubicBezTo>
                <a:cubicBezTo>
                  <a:pt x="136" y="35"/>
                  <a:pt x="143" y="51"/>
                  <a:pt x="143" y="71"/>
                </a:cubicBezTo>
                <a:cubicBezTo>
                  <a:pt x="143" y="91"/>
                  <a:pt x="136" y="108"/>
                  <a:pt x="122" y="122"/>
                </a:cubicBezTo>
                <a:cubicBezTo>
                  <a:pt x="108" y="136"/>
                  <a:pt x="92" y="143"/>
                  <a:pt x="72" y="143"/>
                </a:cubicBezTo>
                <a:cubicBezTo>
                  <a:pt x="52" y="143"/>
                  <a:pt x="35" y="136"/>
                  <a:pt x="21" y="122"/>
                </a:cubicBezTo>
                <a:close/>
                <a:moveTo>
                  <a:pt x="116" y="116"/>
                </a:moveTo>
                <a:cubicBezTo>
                  <a:pt x="128" y="103"/>
                  <a:pt x="134" y="88"/>
                  <a:pt x="134" y="71"/>
                </a:cubicBezTo>
                <a:cubicBezTo>
                  <a:pt x="134" y="54"/>
                  <a:pt x="128" y="39"/>
                  <a:pt x="116" y="27"/>
                </a:cubicBezTo>
                <a:cubicBezTo>
                  <a:pt x="104" y="15"/>
                  <a:pt x="89" y="9"/>
                  <a:pt x="72" y="9"/>
                </a:cubicBezTo>
                <a:cubicBezTo>
                  <a:pt x="55" y="9"/>
                  <a:pt x="40" y="15"/>
                  <a:pt x="28" y="27"/>
                </a:cubicBezTo>
                <a:cubicBezTo>
                  <a:pt x="15" y="39"/>
                  <a:pt x="9" y="54"/>
                  <a:pt x="9" y="71"/>
                </a:cubicBezTo>
                <a:cubicBezTo>
                  <a:pt x="9" y="88"/>
                  <a:pt x="15" y="103"/>
                  <a:pt x="28" y="116"/>
                </a:cubicBezTo>
                <a:cubicBezTo>
                  <a:pt x="40" y="128"/>
                  <a:pt x="55" y="134"/>
                  <a:pt x="72" y="134"/>
                </a:cubicBezTo>
                <a:cubicBezTo>
                  <a:pt x="89" y="134"/>
                  <a:pt x="104" y="128"/>
                  <a:pt x="116" y="116"/>
                </a:cubicBezTo>
                <a:close/>
                <a:moveTo>
                  <a:pt x="65" y="111"/>
                </a:moveTo>
                <a:cubicBezTo>
                  <a:pt x="65" y="100"/>
                  <a:pt x="65" y="100"/>
                  <a:pt x="65" y="100"/>
                </a:cubicBezTo>
                <a:cubicBezTo>
                  <a:pt x="77" y="100"/>
                  <a:pt x="77" y="100"/>
                  <a:pt x="77" y="100"/>
                </a:cubicBezTo>
                <a:cubicBezTo>
                  <a:pt x="77" y="111"/>
                  <a:pt x="77" y="111"/>
                  <a:pt x="77" y="111"/>
                </a:cubicBezTo>
                <a:cubicBezTo>
                  <a:pt x="65" y="111"/>
                  <a:pt x="65" y="111"/>
                  <a:pt x="65" y="111"/>
                </a:cubicBezTo>
                <a:close/>
                <a:moveTo>
                  <a:pt x="68" y="91"/>
                </a:moveTo>
                <a:cubicBezTo>
                  <a:pt x="65" y="48"/>
                  <a:pt x="65" y="48"/>
                  <a:pt x="65" y="48"/>
                </a:cubicBezTo>
                <a:cubicBezTo>
                  <a:pt x="65" y="31"/>
                  <a:pt x="65" y="31"/>
                  <a:pt x="65" y="31"/>
                </a:cubicBezTo>
                <a:cubicBezTo>
                  <a:pt x="77" y="31"/>
                  <a:pt x="77" y="31"/>
                  <a:pt x="77" y="31"/>
                </a:cubicBezTo>
                <a:cubicBezTo>
                  <a:pt x="77" y="48"/>
                  <a:pt x="77" y="48"/>
                  <a:pt x="77" y="48"/>
                </a:cubicBezTo>
                <a:cubicBezTo>
                  <a:pt x="74" y="91"/>
                  <a:pt x="74" y="91"/>
                  <a:pt x="74" y="91"/>
                </a:cubicBezTo>
                <a:cubicBezTo>
                  <a:pt x="68" y="91"/>
                  <a:pt x="68" y="91"/>
                  <a:pt x="68" y="91"/>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0" name="Google Shape;1520;p11"/>
          <p:cNvSpPr/>
          <p:nvPr/>
        </p:nvSpPr>
        <p:spPr>
          <a:xfrm>
            <a:off x="3168442" y="2085579"/>
            <a:ext cx="274885" cy="274141"/>
          </a:xfrm>
          <a:custGeom>
            <a:rect b="b" l="l" r="r" t="t"/>
            <a:pathLst>
              <a:path extrusionOk="0" h="142" w="143">
                <a:moveTo>
                  <a:pt x="24" y="30"/>
                </a:moveTo>
                <a:cubicBezTo>
                  <a:pt x="14" y="42"/>
                  <a:pt x="9" y="56"/>
                  <a:pt x="9" y="71"/>
                </a:cubicBezTo>
                <a:cubicBezTo>
                  <a:pt x="9" y="88"/>
                  <a:pt x="15" y="103"/>
                  <a:pt x="27" y="115"/>
                </a:cubicBezTo>
                <a:cubicBezTo>
                  <a:pt x="39" y="128"/>
                  <a:pt x="54" y="134"/>
                  <a:pt x="71" y="134"/>
                </a:cubicBezTo>
                <a:cubicBezTo>
                  <a:pt x="87" y="134"/>
                  <a:pt x="101" y="129"/>
                  <a:pt x="112" y="118"/>
                </a:cubicBezTo>
                <a:lnTo>
                  <a:pt x="24" y="30"/>
                </a:lnTo>
                <a:close/>
                <a:moveTo>
                  <a:pt x="71" y="9"/>
                </a:moveTo>
                <a:cubicBezTo>
                  <a:pt x="56" y="9"/>
                  <a:pt x="42" y="14"/>
                  <a:pt x="30" y="24"/>
                </a:cubicBezTo>
                <a:cubicBezTo>
                  <a:pt x="119" y="112"/>
                  <a:pt x="119" y="112"/>
                  <a:pt x="119" y="112"/>
                </a:cubicBezTo>
                <a:cubicBezTo>
                  <a:pt x="129" y="100"/>
                  <a:pt x="134" y="87"/>
                  <a:pt x="134" y="71"/>
                </a:cubicBezTo>
                <a:cubicBezTo>
                  <a:pt x="134" y="54"/>
                  <a:pt x="128" y="39"/>
                  <a:pt x="115" y="27"/>
                </a:cubicBezTo>
                <a:cubicBezTo>
                  <a:pt x="103" y="15"/>
                  <a:pt x="89" y="9"/>
                  <a:pt x="71" y="9"/>
                </a:cubicBezTo>
                <a:close/>
                <a:moveTo>
                  <a:pt x="71" y="0"/>
                </a:moveTo>
                <a:cubicBezTo>
                  <a:pt x="91" y="0"/>
                  <a:pt x="108" y="7"/>
                  <a:pt x="122" y="21"/>
                </a:cubicBezTo>
                <a:cubicBezTo>
                  <a:pt x="136" y="35"/>
                  <a:pt x="143" y="52"/>
                  <a:pt x="143" y="71"/>
                </a:cubicBezTo>
                <a:cubicBezTo>
                  <a:pt x="143" y="91"/>
                  <a:pt x="136" y="108"/>
                  <a:pt x="122" y="121"/>
                </a:cubicBezTo>
                <a:cubicBezTo>
                  <a:pt x="108" y="135"/>
                  <a:pt x="91" y="142"/>
                  <a:pt x="71" y="142"/>
                </a:cubicBezTo>
                <a:cubicBezTo>
                  <a:pt x="52" y="142"/>
                  <a:pt x="35" y="135"/>
                  <a:pt x="21" y="121"/>
                </a:cubicBezTo>
                <a:cubicBezTo>
                  <a:pt x="7" y="108"/>
                  <a:pt x="0" y="91"/>
                  <a:pt x="0" y="71"/>
                </a:cubicBezTo>
                <a:cubicBezTo>
                  <a:pt x="0" y="52"/>
                  <a:pt x="7" y="35"/>
                  <a:pt x="21" y="21"/>
                </a:cubicBezTo>
                <a:cubicBezTo>
                  <a:pt x="35" y="7"/>
                  <a:pt x="52"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1" name="Google Shape;1521;p11"/>
          <p:cNvSpPr/>
          <p:nvPr/>
        </p:nvSpPr>
        <p:spPr>
          <a:xfrm>
            <a:off x="2168456" y="2085579"/>
            <a:ext cx="272922" cy="274141"/>
          </a:xfrm>
          <a:custGeom>
            <a:rect b="b" l="l" r="r" t="t"/>
            <a:pathLst>
              <a:path extrusionOk="0" h="142" w="142">
                <a:moveTo>
                  <a:pt x="65" y="43"/>
                </a:moveTo>
                <a:cubicBezTo>
                  <a:pt x="66" y="43"/>
                  <a:pt x="67" y="43"/>
                  <a:pt x="68" y="44"/>
                </a:cubicBezTo>
                <a:cubicBezTo>
                  <a:pt x="70" y="46"/>
                  <a:pt x="70" y="49"/>
                  <a:pt x="68" y="51"/>
                </a:cubicBezTo>
                <a:cubicBezTo>
                  <a:pt x="52" y="67"/>
                  <a:pt x="52" y="67"/>
                  <a:pt x="52" y="67"/>
                </a:cubicBezTo>
                <a:cubicBezTo>
                  <a:pt x="102" y="67"/>
                  <a:pt x="102" y="67"/>
                  <a:pt x="102" y="67"/>
                </a:cubicBezTo>
                <a:cubicBezTo>
                  <a:pt x="104" y="67"/>
                  <a:pt x="105" y="67"/>
                  <a:pt x="105" y="68"/>
                </a:cubicBezTo>
                <a:cubicBezTo>
                  <a:pt x="106" y="69"/>
                  <a:pt x="107" y="70"/>
                  <a:pt x="107" y="71"/>
                </a:cubicBezTo>
                <a:cubicBezTo>
                  <a:pt x="107" y="72"/>
                  <a:pt x="106" y="73"/>
                  <a:pt x="105" y="74"/>
                </a:cubicBezTo>
                <a:cubicBezTo>
                  <a:pt x="105" y="75"/>
                  <a:pt x="104" y="76"/>
                  <a:pt x="102" y="76"/>
                </a:cubicBezTo>
                <a:cubicBezTo>
                  <a:pt x="52" y="76"/>
                  <a:pt x="52" y="76"/>
                  <a:pt x="52" y="76"/>
                </a:cubicBezTo>
                <a:cubicBezTo>
                  <a:pt x="68" y="92"/>
                  <a:pt x="68" y="92"/>
                  <a:pt x="68" y="92"/>
                </a:cubicBezTo>
                <a:cubicBezTo>
                  <a:pt x="70" y="94"/>
                  <a:pt x="70" y="96"/>
                  <a:pt x="68" y="98"/>
                </a:cubicBezTo>
                <a:cubicBezTo>
                  <a:pt x="67" y="99"/>
                  <a:pt x="66" y="100"/>
                  <a:pt x="65" y="100"/>
                </a:cubicBezTo>
                <a:cubicBezTo>
                  <a:pt x="64" y="100"/>
                  <a:pt x="63" y="99"/>
                  <a:pt x="62" y="98"/>
                </a:cubicBezTo>
                <a:cubicBezTo>
                  <a:pt x="36" y="71"/>
                  <a:pt x="36" y="71"/>
                  <a:pt x="36" y="71"/>
                </a:cubicBezTo>
                <a:cubicBezTo>
                  <a:pt x="62" y="44"/>
                  <a:pt x="62" y="44"/>
                  <a:pt x="62" y="44"/>
                </a:cubicBezTo>
                <a:cubicBezTo>
                  <a:pt x="63" y="43"/>
                  <a:pt x="64" y="43"/>
                  <a:pt x="65" y="43"/>
                </a:cubicBezTo>
                <a:close/>
                <a:moveTo>
                  <a:pt x="71" y="9"/>
                </a:moveTo>
                <a:cubicBezTo>
                  <a:pt x="54" y="9"/>
                  <a:pt x="39" y="15"/>
                  <a:pt x="27" y="27"/>
                </a:cubicBezTo>
                <a:cubicBezTo>
                  <a:pt x="15" y="39"/>
                  <a:pt x="8" y="54"/>
                  <a:pt x="8" y="71"/>
                </a:cubicBezTo>
                <a:cubicBezTo>
                  <a:pt x="8" y="88"/>
                  <a:pt x="15" y="103"/>
                  <a:pt x="27" y="115"/>
                </a:cubicBezTo>
                <a:cubicBezTo>
                  <a:pt x="39" y="128"/>
                  <a:pt x="54" y="134"/>
                  <a:pt x="71" y="134"/>
                </a:cubicBezTo>
                <a:cubicBezTo>
                  <a:pt x="88" y="134"/>
                  <a:pt x="103" y="128"/>
                  <a:pt x="115" y="115"/>
                </a:cubicBezTo>
                <a:cubicBezTo>
                  <a:pt x="127" y="103"/>
                  <a:pt x="133" y="88"/>
                  <a:pt x="133" y="71"/>
                </a:cubicBezTo>
                <a:cubicBezTo>
                  <a:pt x="133" y="54"/>
                  <a:pt x="127" y="39"/>
                  <a:pt x="115" y="27"/>
                </a:cubicBezTo>
                <a:cubicBezTo>
                  <a:pt x="103" y="15"/>
                  <a:pt x="88" y="9"/>
                  <a:pt x="71" y="9"/>
                </a:cubicBezTo>
                <a:close/>
                <a:moveTo>
                  <a:pt x="71" y="0"/>
                </a:moveTo>
                <a:cubicBezTo>
                  <a:pt x="91" y="0"/>
                  <a:pt x="108" y="7"/>
                  <a:pt x="121" y="21"/>
                </a:cubicBezTo>
                <a:cubicBezTo>
                  <a:pt x="135" y="35"/>
                  <a:pt x="142" y="52"/>
                  <a:pt x="142" y="71"/>
                </a:cubicBezTo>
                <a:cubicBezTo>
                  <a:pt x="142" y="91"/>
                  <a:pt x="135" y="108"/>
                  <a:pt x="121" y="121"/>
                </a:cubicBezTo>
                <a:cubicBezTo>
                  <a:pt x="108" y="135"/>
                  <a:pt x="91" y="142"/>
                  <a:pt x="71" y="142"/>
                </a:cubicBezTo>
                <a:cubicBezTo>
                  <a:pt x="51" y="142"/>
                  <a:pt x="34" y="135"/>
                  <a:pt x="20" y="121"/>
                </a:cubicBezTo>
                <a:cubicBezTo>
                  <a:pt x="7" y="108"/>
                  <a:pt x="0" y="91"/>
                  <a:pt x="0" y="71"/>
                </a:cubicBezTo>
                <a:cubicBezTo>
                  <a:pt x="0" y="52"/>
                  <a:pt x="7" y="35"/>
                  <a:pt x="20" y="21"/>
                </a:cubicBezTo>
                <a:cubicBezTo>
                  <a:pt x="34" y="7"/>
                  <a:pt x="51"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2" name="Google Shape;1522;p11"/>
          <p:cNvSpPr/>
          <p:nvPr/>
        </p:nvSpPr>
        <p:spPr>
          <a:xfrm>
            <a:off x="2659886" y="2085579"/>
            <a:ext cx="274885" cy="274141"/>
          </a:xfrm>
          <a:custGeom>
            <a:rect b="b" l="l" r="r" t="t"/>
            <a:pathLst>
              <a:path extrusionOk="0" h="142" w="143">
                <a:moveTo>
                  <a:pt x="71" y="36"/>
                </a:moveTo>
                <a:cubicBezTo>
                  <a:pt x="73" y="36"/>
                  <a:pt x="74" y="36"/>
                  <a:pt x="75" y="37"/>
                </a:cubicBezTo>
                <a:cubicBezTo>
                  <a:pt x="76" y="38"/>
                  <a:pt x="76" y="39"/>
                  <a:pt x="76" y="40"/>
                </a:cubicBezTo>
                <a:cubicBezTo>
                  <a:pt x="76" y="90"/>
                  <a:pt x="76" y="90"/>
                  <a:pt x="76" y="90"/>
                </a:cubicBezTo>
                <a:cubicBezTo>
                  <a:pt x="93" y="74"/>
                  <a:pt x="93" y="74"/>
                  <a:pt x="93" y="74"/>
                </a:cubicBezTo>
                <a:cubicBezTo>
                  <a:pt x="95" y="72"/>
                  <a:pt x="97" y="72"/>
                  <a:pt x="99" y="74"/>
                </a:cubicBezTo>
                <a:cubicBezTo>
                  <a:pt x="100" y="75"/>
                  <a:pt x="100" y="76"/>
                  <a:pt x="100" y="77"/>
                </a:cubicBezTo>
                <a:cubicBezTo>
                  <a:pt x="100" y="78"/>
                  <a:pt x="100" y="79"/>
                  <a:pt x="99" y="80"/>
                </a:cubicBezTo>
                <a:cubicBezTo>
                  <a:pt x="72" y="106"/>
                  <a:pt x="72" y="106"/>
                  <a:pt x="72" y="106"/>
                </a:cubicBezTo>
                <a:cubicBezTo>
                  <a:pt x="45" y="80"/>
                  <a:pt x="45" y="80"/>
                  <a:pt x="45" y="80"/>
                </a:cubicBezTo>
                <a:cubicBezTo>
                  <a:pt x="42" y="78"/>
                  <a:pt x="43" y="76"/>
                  <a:pt x="45" y="74"/>
                </a:cubicBezTo>
                <a:cubicBezTo>
                  <a:pt x="47" y="72"/>
                  <a:pt x="49" y="72"/>
                  <a:pt x="51" y="74"/>
                </a:cubicBezTo>
                <a:cubicBezTo>
                  <a:pt x="67" y="90"/>
                  <a:pt x="67" y="90"/>
                  <a:pt x="67" y="90"/>
                </a:cubicBezTo>
                <a:cubicBezTo>
                  <a:pt x="67" y="40"/>
                  <a:pt x="67" y="40"/>
                  <a:pt x="67" y="40"/>
                </a:cubicBezTo>
                <a:cubicBezTo>
                  <a:pt x="67" y="39"/>
                  <a:pt x="68" y="38"/>
                  <a:pt x="68" y="37"/>
                </a:cubicBezTo>
                <a:cubicBezTo>
                  <a:pt x="69" y="36"/>
                  <a:pt x="70" y="36"/>
                  <a:pt x="71" y="36"/>
                </a:cubicBezTo>
                <a:close/>
                <a:moveTo>
                  <a:pt x="72" y="9"/>
                </a:moveTo>
                <a:cubicBezTo>
                  <a:pt x="54" y="9"/>
                  <a:pt x="40" y="15"/>
                  <a:pt x="27" y="27"/>
                </a:cubicBezTo>
                <a:cubicBezTo>
                  <a:pt x="15" y="39"/>
                  <a:pt x="9" y="54"/>
                  <a:pt x="9" y="71"/>
                </a:cubicBezTo>
                <a:cubicBezTo>
                  <a:pt x="9" y="88"/>
                  <a:pt x="15" y="103"/>
                  <a:pt x="27" y="115"/>
                </a:cubicBezTo>
                <a:cubicBezTo>
                  <a:pt x="40" y="127"/>
                  <a:pt x="54" y="133"/>
                  <a:pt x="72" y="133"/>
                </a:cubicBezTo>
                <a:cubicBezTo>
                  <a:pt x="89" y="133"/>
                  <a:pt x="104" y="127"/>
                  <a:pt x="116" y="115"/>
                </a:cubicBezTo>
                <a:cubicBezTo>
                  <a:pt x="128" y="103"/>
                  <a:pt x="134" y="88"/>
                  <a:pt x="134" y="71"/>
                </a:cubicBezTo>
                <a:cubicBezTo>
                  <a:pt x="134" y="54"/>
                  <a:pt x="128" y="39"/>
                  <a:pt x="116" y="27"/>
                </a:cubicBezTo>
                <a:cubicBezTo>
                  <a:pt x="104" y="15"/>
                  <a:pt x="89" y="9"/>
                  <a:pt x="72" y="9"/>
                </a:cubicBezTo>
                <a:close/>
                <a:moveTo>
                  <a:pt x="72" y="0"/>
                </a:moveTo>
                <a:cubicBezTo>
                  <a:pt x="91" y="0"/>
                  <a:pt x="108" y="7"/>
                  <a:pt x="122" y="21"/>
                </a:cubicBezTo>
                <a:cubicBezTo>
                  <a:pt x="136" y="35"/>
                  <a:pt x="143" y="52"/>
                  <a:pt x="143" y="71"/>
                </a:cubicBezTo>
                <a:cubicBezTo>
                  <a:pt x="143" y="91"/>
                  <a:pt x="136" y="108"/>
                  <a:pt x="122" y="121"/>
                </a:cubicBezTo>
                <a:cubicBezTo>
                  <a:pt x="108" y="135"/>
                  <a:pt x="91" y="142"/>
                  <a:pt x="72" y="142"/>
                </a:cubicBezTo>
                <a:cubicBezTo>
                  <a:pt x="52" y="142"/>
                  <a:pt x="35" y="135"/>
                  <a:pt x="21" y="121"/>
                </a:cubicBezTo>
                <a:cubicBezTo>
                  <a:pt x="7" y="108"/>
                  <a:pt x="0" y="91"/>
                  <a:pt x="0" y="71"/>
                </a:cubicBezTo>
                <a:cubicBezTo>
                  <a:pt x="0" y="52"/>
                  <a:pt x="7" y="35"/>
                  <a:pt x="21" y="21"/>
                </a:cubicBezTo>
                <a:cubicBezTo>
                  <a:pt x="35" y="7"/>
                  <a:pt x="52" y="0"/>
                  <a:pt x="7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3" name="Google Shape;1523;p11"/>
          <p:cNvSpPr/>
          <p:nvPr/>
        </p:nvSpPr>
        <p:spPr>
          <a:xfrm>
            <a:off x="1193449" y="1613071"/>
            <a:ext cx="278812" cy="274141"/>
          </a:xfrm>
          <a:custGeom>
            <a:rect b="b" l="l" r="r" t="t"/>
            <a:pathLst>
              <a:path extrusionOk="0" h="142" w="145">
                <a:moveTo>
                  <a:pt x="73" y="10"/>
                </a:moveTo>
                <a:cubicBezTo>
                  <a:pt x="24" y="62"/>
                  <a:pt x="24" y="62"/>
                  <a:pt x="24" y="62"/>
                </a:cubicBezTo>
                <a:cubicBezTo>
                  <a:pt x="24" y="62"/>
                  <a:pt x="24" y="63"/>
                  <a:pt x="24" y="63"/>
                </a:cubicBezTo>
                <a:cubicBezTo>
                  <a:pt x="24" y="133"/>
                  <a:pt x="24" y="133"/>
                  <a:pt x="24" y="133"/>
                </a:cubicBezTo>
                <a:cubicBezTo>
                  <a:pt x="46" y="133"/>
                  <a:pt x="46" y="133"/>
                  <a:pt x="46" y="133"/>
                </a:cubicBezTo>
                <a:cubicBezTo>
                  <a:pt x="46" y="89"/>
                  <a:pt x="46" y="89"/>
                  <a:pt x="46" y="89"/>
                </a:cubicBezTo>
                <a:cubicBezTo>
                  <a:pt x="46" y="88"/>
                  <a:pt x="47" y="86"/>
                  <a:pt x="47" y="86"/>
                </a:cubicBezTo>
                <a:cubicBezTo>
                  <a:pt x="48" y="85"/>
                  <a:pt x="49" y="84"/>
                  <a:pt x="51" y="84"/>
                </a:cubicBezTo>
                <a:cubicBezTo>
                  <a:pt x="95" y="84"/>
                  <a:pt x="95" y="84"/>
                  <a:pt x="95" y="84"/>
                </a:cubicBezTo>
                <a:cubicBezTo>
                  <a:pt x="96" y="84"/>
                  <a:pt x="97" y="85"/>
                  <a:pt x="98" y="86"/>
                </a:cubicBezTo>
                <a:cubicBezTo>
                  <a:pt x="99" y="86"/>
                  <a:pt x="99" y="88"/>
                  <a:pt x="99" y="89"/>
                </a:cubicBezTo>
                <a:cubicBezTo>
                  <a:pt x="99" y="133"/>
                  <a:pt x="99" y="133"/>
                  <a:pt x="99" y="133"/>
                </a:cubicBezTo>
                <a:cubicBezTo>
                  <a:pt x="122" y="133"/>
                  <a:pt x="122" y="133"/>
                  <a:pt x="122" y="133"/>
                </a:cubicBezTo>
                <a:cubicBezTo>
                  <a:pt x="122" y="63"/>
                  <a:pt x="122" y="63"/>
                  <a:pt x="122" y="63"/>
                </a:cubicBezTo>
                <a:cubicBezTo>
                  <a:pt x="122" y="63"/>
                  <a:pt x="122" y="62"/>
                  <a:pt x="122" y="62"/>
                </a:cubicBezTo>
                <a:lnTo>
                  <a:pt x="73" y="10"/>
                </a:lnTo>
                <a:close/>
                <a:moveTo>
                  <a:pt x="73" y="0"/>
                </a:moveTo>
                <a:cubicBezTo>
                  <a:pt x="74" y="0"/>
                  <a:pt x="75" y="0"/>
                  <a:pt x="76" y="1"/>
                </a:cubicBezTo>
                <a:cubicBezTo>
                  <a:pt x="143" y="71"/>
                  <a:pt x="143" y="71"/>
                  <a:pt x="143" y="71"/>
                </a:cubicBezTo>
                <a:cubicBezTo>
                  <a:pt x="145" y="73"/>
                  <a:pt x="145" y="75"/>
                  <a:pt x="143" y="77"/>
                </a:cubicBezTo>
                <a:cubicBezTo>
                  <a:pt x="142" y="78"/>
                  <a:pt x="141" y="79"/>
                  <a:pt x="140" y="79"/>
                </a:cubicBezTo>
                <a:cubicBezTo>
                  <a:pt x="139" y="79"/>
                  <a:pt x="138" y="78"/>
                  <a:pt x="137" y="77"/>
                </a:cubicBezTo>
                <a:cubicBezTo>
                  <a:pt x="131" y="71"/>
                  <a:pt x="131" y="71"/>
                  <a:pt x="131" y="71"/>
                </a:cubicBezTo>
                <a:cubicBezTo>
                  <a:pt x="131" y="138"/>
                  <a:pt x="131" y="138"/>
                  <a:pt x="131" y="138"/>
                </a:cubicBezTo>
                <a:cubicBezTo>
                  <a:pt x="131" y="139"/>
                  <a:pt x="130" y="140"/>
                  <a:pt x="129" y="141"/>
                </a:cubicBezTo>
                <a:cubicBezTo>
                  <a:pt x="129" y="142"/>
                  <a:pt x="127" y="142"/>
                  <a:pt x="126" y="142"/>
                </a:cubicBezTo>
                <a:cubicBezTo>
                  <a:pt x="95" y="142"/>
                  <a:pt x="95" y="142"/>
                  <a:pt x="95" y="142"/>
                </a:cubicBezTo>
                <a:cubicBezTo>
                  <a:pt x="94" y="142"/>
                  <a:pt x="93" y="142"/>
                  <a:pt x="92" y="141"/>
                </a:cubicBezTo>
                <a:cubicBezTo>
                  <a:pt x="91" y="140"/>
                  <a:pt x="91" y="139"/>
                  <a:pt x="91" y="138"/>
                </a:cubicBezTo>
                <a:cubicBezTo>
                  <a:pt x="91" y="93"/>
                  <a:pt x="91" y="93"/>
                  <a:pt x="91" y="93"/>
                </a:cubicBezTo>
                <a:cubicBezTo>
                  <a:pt x="55" y="93"/>
                  <a:pt x="55" y="93"/>
                  <a:pt x="55" y="93"/>
                </a:cubicBezTo>
                <a:cubicBezTo>
                  <a:pt x="55" y="138"/>
                  <a:pt x="55" y="138"/>
                  <a:pt x="55" y="138"/>
                </a:cubicBezTo>
                <a:cubicBezTo>
                  <a:pt x="55" y="139"/>
                  <a:pt x="54" y="140"/>
                  <a:pt x="54" y="141"/>
                </a:cubicBezTo>
                <a:cubicBezTo>
                  <a:pt x="53" y="142"/>
                  <a:pt x="52" y="142"/>
                  <a:pt x="50" y="142"/>
                </a:cubicBezTo>
                <a:cubicBezTo>
                  <a:pt x="19" y="142"/>
                  <a:pt x="19" y="142"/>
                  <a:pt x="19" y="142"/>
                </a:cubicBezTo>
                <a:cubicBezTo>
                  <a:pt x="18" y="142"/>
                  <a:pt x="17" y="142"/>
                  <a:pt x="16" y="141"/>
                </a:cubicBezTo>
                <a:cubicBezTo>
                  <a:pt x="15" y="140"/>
                  <a:pt x="15" y="139"/>
                  <a:pt x="15" y="138"/>
                </a:cubicBezTo>
                <a:cubicBezTo>
                  <a:pt x="15" y="71"/>
                  <a:pt x="15" y="71"/>
                  <a:pt x="15" y="71"/>
                </a:cubicBezTo>
                <a:cubicBezTo>
                  <a:pt x="9" y="77"/>
                  <a:pt x="9" y="77"/>
                  <a:pt x="9" y="77"/>
                </a:cubicBezTo>
                <a:cubicBezTo>
                  <a:pt x="7" y="79"/>
                  <a:pt x="5" y="79"/>
                  <a:pt x="2" y="77"/>
                </a:cubicBezTo>
                <a:cubicBezTo>
                  <a:pt x="0" y="75"/>
                  <a:pt x="0" y="73"/>
                  <a:pt x="2" y="71"/>
                </a:cubicBezTo>
                <a:cubicBezTo>
                  <a:pt x="70" y="1"/>
                  <a:pt x="70" y="1"/>
                  <a:pt x="70" y="1"/>
                </a:cubicBezTo>
                <a:cubicBezTo>
                  <a:pt x="71" y="0"/>
                  <a:pt x="72" y="0"/>
                  <a:pt x="73"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4" name="Google Shape;1524;p11"/>
          <p:cNvSpPr/>
          <p:nvPr/>
        </p:nvSpPr>
        <p:spPr>
          <a:xfrm>
            <a:off x="1689134" y="1615043"/>
            <a:ext cx="272922" cy="270196"/>
          </a:xfrm>
          <a:custGeom>
            <a:rect b="b" l="l" r="r" t="t"/>
            <a:pathLst>
              <a:path extrusionOk="0" h="140" w="142">
                <a:moveTo>
                  <a:pt x="9" y="33"/>
                </a:moveTo>
                <a:cubicBezTo>
                  <a:pt x="54" y="33"/>
                  <a:pt x="54" y="33"/>
                  <a:pt x="54" y="33"/>
                </a:cubicBezTo>
                <a:cubicBezTo>
                  <a:pt x="54" y="33"/>
                  <a:pt x="54" y="33"/>
                  <a:pt x="54" y="33"/>
                </a:cubicBezTo>
                <a:cubicBezTo>
                  <a:pt x="45" y="42"/>
                  <a:pt x="45" y="42"/>
                  <a:pt x="45" y="42"/>
                </a:cubicBezTo>
                <a:cubicBezTo>
                  <a:pt x="9" y="42"/>
                  <a:pt x="9" y="42"/>
                  <a:pt x="9" y="42"/>
                </a:cubicBezTo>
                <a:cubicBezTo>
                  <a:pt x="9" y="131"/>
                  <a:pt x="9" y="131"/>
                  <a:pt x="9" y="131"/>
                </a:cubicBezTo>
                <a:cubicBezTo>
                  <a:pt x="125" y="131"/>
                  <a:pt x="125" y="131"/>
                  <a:pt x="125" y="131"/>
                </a:cubicBezTo>
                <a:cubicBezTo>
                  <a:pt x="125" y="70"/>
                  <a:pt x="125" y="70"/>
                  <a:pt x="125" y="70"/>
                </a:cubicBezTo>
                <a:cubicBezTo>
                  <a:pt x="134" y="61"/>
                  <a:pt x="134" y="61"/>
                  <a:pt x="134" y="61"/>
                </a:cubicBezTo>
                <a:cubicBezTo>
                  <a:pt x="134" y="131"/>
                  <a:pt x="134" y="131"/>
                  <a:pt x="134" y="131"/>
                </a:cubicBezTo>
                <a:cubicBezTo>
                  <a:pt x="134" y="133"/>
                  <a:pt x="133" y="136"/>
                  <a:pt x="132" y="137"/>
                </a:cubicBezTo>
                <a:cubicBezTo>
                  <a:pt x="130" y="139"/>
                  <a:pt x="128" y="140"/>
                  <a:pt x="125" y="140"/>
                </a:cubicBezTo>
                <a:cubicBezTo>
                  <a:pt x="9" y="140"/>
                  <a:pt x="9" y="140"/>
                  <a:pt x="9" y="140"/>
                </a:cubicBezTo>
                <a:cubicBezTo>
                  <a:pt x="7" y="140"/>
                  <a:pt x="5" y="139"/>
                  <a:pt x="3" y="137"/>
                </a:cubicBezTo>
                <a:cubicBezTo>
                  <a:pt x="1" y="136"/>
                  <a:pt x="0" y="133"/>
                  <a:pt x="0" y="131"/>
                </a:cubicBezTo>
                <a:cubicBezTo>
                  <a:pt x="0" y="42"/>
                  <a:pt x="0" y="42"/>
                  <a:pt x="0" y="42"/>
                </a:cubicBezTo>
                <a:cubicBezTo>
                  <a:pt x="0" y="39"/>
                  <a:pt x="1" y="37"/>
                  <a:pt x="3" y="36"/>
                </a:cubicBezTo>
                <a:cubicBezTo>
                  <a:pt x="5" y="34"/>
                  <a:pt x="7" y="33"/>
                  <a:pt x="9" y="33"/>
                </a:cubicBezTo>
                <a:close/>
                <a:moveTo>
                  <a:pt x="112" y="0"/>
                </a:moveTo>
                <a:cubicBezTo>
                  <a:pt x="113" y="0"/>
                  <a:pt x="114" y="1"/>
                  <a:pt x="115" y="2"/>
                </a:cubicBezTo>
                <a:cubicBezTo>
                  <a:pt x="142" y="29"/>
                  <a:pt x="142" y="29"/>
                  <a:pt x="142" y="29"/>
                </a:cubicBezTo>
                <a:cubicBezTo>
                  <a:pt x="115" y="56"/>
                  <a:pt x="115" y="56"/>
                  <a:pt x="115" y="56"/>
                </a:cubicBezTo>
                <a:cubicBezTo>
                  <a:pt x="114" y="57"/>
                  <a:pt x="113" y="57"/>
                  <a:pt x="112" y="57"/>
                </a:cubicBezTo>
                <a:cubicBezTo>
                  <a:pt x="111" y="57"/>
                  <a:pt x="110" y="57"/>
                  <a:pt x="109" y="56"/>
                </a:cubicBezTo>
                <a:cubicBezTo>
                  <a:pt x="107" y="54"/>
                  <a:pt x="107" y="52"/>
                  <a:pt x="109" y="49"/>
                </a:cubicBezTo>
                <a:cubicBezTo>
                  <a:pt x="125" y="33"/>
                  <a:pt x="125" y="33"/>
                  <a:pt x="125" y="33"/>
                </a:cubicBezTo>
                <a:cubicBezTo>
                  <a:pt x="123" y="33"/>
                  <a:pt x="122" y="33"/>
                  <a:pt x="121" y="33"/>
                </a:cubicBezTo>
                <a:cubicBezTo>
                  <a:pt x="102" y="33"/>
                  <a:pt x="86" y="39"/>
                  <a:pt x="72" y="51"/>
                </a:cubicBezTo>
                <a:cubicBezTo>
                  <a:pt x="58" y="63"/>
                  <a:pt x="49" y="77"/>
                  <a:pt x="46" y="95"/>
                </a:cubicBezTo>
                <a:cubicBezTo>
                  <a:pt x="37" y="95"/>
                  <a:pt x="37" y="95"/>
                  <a:pt x="37" y="95"/>
                </a:cubicBezTo>
                <a:cubicBezTo>
                  <a:pt x="40" y="75"/>
                  <a:pt x="50" y="58"/>
                  <a:pt x="66" y="44"/>
                </a:cubicBezTo>
                <a:cubicBezTo>
                  <a:pt x="81" y="31"/>
                  <a:pt x="100" y="24"/>
                  <a:pt x="121" y="24"/>
                </a:cubicBezTo>
                <a:cubicBezTo>
                  <a:pt x="121" y="24"/>
                  <a:pt x="122" y="24"/>
                  <a:pt x="125" y="24"/>
                </a:cubicBezTo>
                <a:cubicBezTo>
                  <a:pt x="109" y="8"/>
                  <a:pt x="109" y="8"/>
                  <a:pt x="109" y="8"/>
                </a:cubicBezTo>
                <a:cubicBezTo>
                  <a:pt x="107" y="6"/>
                  <a:pt x="107" y="4"/>
                  <a:pt x="109" y="2"/>
                </a:cubicBezTo>
                <a:cubicBezTo>
                  <a:pt x="110" y="1"/>
                  <a:pt x="111" y="0"/>
                  <a:pt x="112"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5" name="Google Shape;1525;p11"/>
          <p:cNvSpPr/>
          <p:nvPr/>
        </p:nvSpPr>
        <p:spPr>
          <a:xfrm>
            <a:off x="4179556" y="1609126"/>
            <a:ext cx="278812" cy="282030"/>
          </a:xfrm>
          <a:custGeom>
            <a:rect b="b" l="l" r="r" t="t"/>
            <a:pathLst>
              <a:path extrusionOk="0" h="146" w="145">
                <a:moveTo>
                  <a:pt x="134" y="107"/>
                </a:moveTo>
                <a:cubicBezTo>
                  <a:pt x="131" y="112"/>
                  <a:pt x="127" y="116"/>
                  <a:pt x="123" y="119"/>
                </a:cubicBezTo>
                <a:cubicBezTo>
                  <a:pt x="119" y="123"/>
                  <a:pt x="115" y="126"/>
                  <a:pt x="110" y="128"/>
                </a:cubicBezTo>
                <a:cubicBezTo>
                  <a:pt x="105" y="131"/>
                  <a:pt x="100" y="133"/>
                  <a:pt x="94" y="135"/>
                </a:cubicBezTo>
                <a:cubicBezTo>
                  <a:pt x="89" y="136"/>
                  <a:pt x="83" y="137"/>
                  <a:pt x="77" y="137"/>
                </a:cubicBezTo>
                <a:cubicBezTo>
                  <a:pt x="68" y="137"/>
                  <a:pt x="59" y="136"/>
                  <a:pt x="51" y="133"/>
                </a:cubicBezTo>
                <a:cubicBezTo>
                  <a:pt x="42" y="130"/>
                  <a:pt x="35" y="126"/>
                  <a:pt x="29" y="121"/>
                </a:cubicBezTo>
                <a:cubicBezTo>
                  <a:pt x="23" y="116"/>
                  <a:pt x="19" y="109"/>
                  <a:pt x="15" y="101"/>
                </a:cubicBezTo>
                <a:cubicBezTo>
                  <a:pt x="11" y="93"/>
                  <a:pt x="9" y="83"/>
                  <a:pt x="9" y="72"/>
                </a:cubicBezTo>
                <a:cubicBezTo>
                  <a:pt x="9" y="64"/>
                  <a:pt x="11" y="56"/>
                  <a:pt x="14" y="48"/>
                </a:cubicBezTo>
                <a:cubicBezTo>
                  <a:pt x="18" y="41"/>
                  <a:pt x="22" y="34"/>
                  <a:pt x="28" y="28"/>
                </a:cubicBezTo>
                <a:cubicBezTo>
                  <a:pt x="35" y="22"/>
                  <a:pt x="42" y="17"/>
                  <a:pt x="50" y="14"/>
                </a:cubicBezTo>
                <a:cubicBezTo>
                  <a:pt x="58" y="11"/>
                  <a:pt x="67" y="9"/>
                  <a:pt x="77" y="9"/>
                </a:cubicBezTo>
                <a:cubicBezTo>
                  <a:pt x="85" y="9"/>
                  <a:pt x="94" y="11"/>
                  <a:pt x="101" y="13"/>
                </a:cubicBezTo>
                <a:cubicBezTo>
                  <a:pt x="108" y="16"/>
                  <a:pt x="114" y="19"/>
                  <a:pt x="120" y="24"/>
                </a:cubicBezTo>
                <a:cubicBezTo>
                  <a:pt x="125" y="28"/>
                  <a:pt x="129" y="34"/>
                  <a:pt x="132" y="40"/>
                </a:cubicBezTo>
                <a:cubicBezTo>
                  <a:pt x="135" y="47"/>
                  <a:pt x="137" y="54"/>
                  <a:pt x="137" y="61"/>
                </a:cubicBezTo>
                <a:cubicBezTo>
                  <a:pt x="137" y="68"/>
                  <a:pt x="135" y="74"/>
                  <a:pt x="133" y="80"/>
                </a:cubicBezTo>
                <a:cubicBezTo>
                  <a:pt x="130" y="86"/>
                  <a:pt x="127" y="91"/>
                  <a:pt x="123" y="96"/>
                </a:cubicBezTo>
                <a:cubicBezTo>
                  <a:pt x="120" y="100"/>
                  <a:pt x="116" y="103"/>
                  <a:pt x="111" y="106"/>
                </a:cubicBezTo>
                <a:cubicBezTo>
                  <a:pt x="107" y="108"/>
                  <a:pt x="103" y="109"/>
                  <a:pt x="99" y="109"/>
                </a:cubicBezTo>
                <a:cubicBezTo>
                  <a:pt x="97" y="109"/>
                  <a:pt x="95" y="109"/>
                  <a:pt x="95" y="108"/>
                </a:cubicBezTo>
                <a:cubicBezTo>
                  <a:pt x="94" y="107"/>
                  <a:pt x="93" y="107"/>
                  <a:pt x="93" y="105"/>
                </a:cubicBezTo>
                <a:cubicBezTo>
                  <a:pt x="93" y="103"/>
                  <a:pt x="93" y="101"/>
                  <a:pt x="94" y="100"/>
                </a:cubicBezTo>
                <a:cubicBezTo>
                  <a:pt x="94" y="97"/>
                  <a:pt x="95" y="94"/>
                  <a:pt x="96" y="92"/>
                </a:cubicBezTo>
                <a:cubicBezTo>
                  <a:pt x="120" y="32"/>
                  <a:pt x="120" y="32"/>
                  <a:pt x="120" y="32"/>
                </a:cubicBezTo>
                <a:cubicBezTo>
                  <a:pt x="111" y="32"/>
                  <a:pt x="111" y="32"/>
                  <a:pt x="111" y="32"/>
                </a:cubicBezTo>
                <a:cubicBezTo>
                  <a:pt x="107" y="42"/>
                  <a:pt x="107" y="42"/>
                  <a:pt x="107" y="42"/>
                </a:cubicBezTo>
                <a:cubicBezTo>
                  <a:pt x="105" y="38"/>
                  <a:pt x="102" y="36"/>
                  <a:pt x="98" y="33"/>
                </a:cubicBezTo>
                <a:cubicBezTo>
                  <a:pt x="93" y="30"/>
                  <a:pt x="86" y="29"/>
                  <a:pt x="79" y="29"/>
                </a:cubicBezTo>
                <a:cubicBezTo>
                  <a:pt x="71" y="29"/>
                  <a:pt x="64" y="31"/>
                  <a:pt x="58" y="34"/>
                </a:cubicBezTo>
                <a:cubicBezTo>
                  <a:pt x="52" y="38"/>
                  <a:pt x="46" y="43"/>
                  <a:pt x="42" y="49"/>
                </a:cubicBezTo>
                <a:cubicBezTo>
                  <a:pt x="38" y="55"/>
                  <a:pt x="34" y="61"/>
                  <a:pt x="32" y="68"/>
                </a:cubicBezTo>
                <a:cubicBezTo>
                  <a:pt x="29" y="74"/>
                  <a:pt x="28" y="81"/>
                  <a:pt x="28" y="87"/>
                </a:cubicBezTo>
                <a:cubicBezTo>
                  <a:pt x="28" y="92"/>
                  <a:pt x="29" y="96"/>
                  <a:pt x="31" y="99"/>
                </a:cubicBezTo>
                <a:cubicBezTo>
                  <a:pt x="32" y="103"/>
                  <a:pt x="34" y="106"/>
                  <a:pt x="37" y="109"/>
                </a:cubicBezTo>
                <a:cubicBezTo>
                  <a:pt x="40" y="112"/>
                  <a:pt x="43" y="114"/>
                  <a:pt x="46" y="116"/>
                </a:cubicBezTo>
                <a:cubicBezTo>
                  <a:pt x="54" y="119"/>
                  <a:pt x="64" y="119"/>
                  <a:pt x="74" y="115"/>
                </a:cubicBezTo>
                <a:cubicBezTo>
                  <a:pt x="78" y="114"/>
                  <a:pt x="81" y="112"/>
                  <a:pt x="85" y="109"/>
                </a:cubicBezTo>
                <a:cubicBezTo>
                  <a:pt x="85" y="111"/>
                  <a:pt x="86" y="112"/>
                  <a:pt x="88" y="114"/>
                </a:cubicBezTo>
                <a:cubicBezTo>
                  <a:pt x="90" y="117"/>
                  <a:pt x="94" y="118"/>
                  <a:pt x="99" y="118"/>
                </a:cubicBezTo>
                <a:cubicBezTo>
                  <a:pt x="104" y="118"/>
                  <a:pt x="110" y="116"/>
                  <a:pt x="115" y="113"/>
                </a:cubicBezTo>
                <a:cubicBezTo>
                  <a:pt x="120" y="111"/>
                  <a:pt x="125" y="107"/>
                  <a:pt x="130" y="101"/>
                </a:cubicBezTo>
                <a:cubicBezTo>
                  <a:pt x="135" y="96"/>
                  <a:pt x="139" y="90"/>
                  <a:pt x="141" y="83"/>
                </a:cubicBezTo>
                <a:cubicBezTo>
                  <a:pt x="144" y="76"/>
                  <a:pt x="145" y="69"/>
                  <a:pt x="145" y="61"/>
                </a:cubicBezTo>
                <a:cubicBezTo>
                  <a:pt x="145" y="52"/>
                  <a:pt x="144" y="43"/>
                  <a:pt x="140" y="36"/>
                </a:cubicBezTo>
                <a:cubicBezTo>
                  <a:pt x="137" y="29"/>
                  <a:pt x="132" y="22"/>
                  <a:pt x="125" y="17"/>
                </a:cubicBezTo>
                <a:cubicBezTo>
                  <a:pt x="119" y="12"/>
                  <a:pt x="112" y="7"/>
                  <a:pt x="103" y="5"/>
                </a:cubicBezTo>
                <a:cubicBezTo>
                  <a:pt x="95" y="2"/>
                  <a:pt x="86" y="0"/>
                  <a:pt x="77" y="0"/>
                </a:cubicBezTo>
                <a:cubicBezTo>
                  <a:pt x="66" y="0"/>
                  <a:pt x="57" y="2"/>
                  <a:pt x="47" y="6"/>
                </a:cubicBezTo>
                <a:cubicBezTo>
                  <a:pt x="38" y="9"/>
                  <a:pt x="30" y="14"/>
                  <a:pt x="23" y="21"/>
                </a:cubicBezTo>
                <a:cubicBezTo>
                  <a:pt x="16" y="27"/>
                  <a:pt x="11" y="35"/>
                  <a:pt x="6" y="44"/>
                </a:cubicBezTo>
                <a:cubicBezTo>
                  <a:pt x="2" y="53"/>
                  <a:pt x="0" y="62"/>
                  <a:pt x="0" y="72"/>
                </a:cubicBezTo>
                <a:cubicBezTo>
                  <a:pt x="0" y="85"/>
                  <a:pt x="2" y="96"/>
                  <a:pt x="7" y="106"/>
                </a:cubicBezTo>
                <a:cubicBezTo>
                  <a:pt x="11" y="115"/>
                  <a:pt x="17" y="123"/>
                  <a:pt x="24" y="128"/>
                </a:cubicBezTo>
                <a:cubicBezTo>
                  <a:pt x="32" y="134"/>
                  <a:pt x="40" y="139"/>
                  <a:pt x="49" y="142"/>
                </a:cubicBezTo>
                <a:cubicBezTo>
                  <a:pt x="57" y="144"/>
                  <a:pt x="67" y="146"/>
                  <a:pt x="77" y="146"/>
                </a:cubicBezTo>
                <a:cubicBezTo>
                  <a:pt x="84" y="146"/>
                  <a:pt x="90" y="145"/>
                  <a:pt x="96" y="143"/>
                </a:cubicBezTo>
                <a:cubicBezTo>
                  <a:pt x="103" y="142"/>
                  <a:pt x="109" y="139"/>
                  <a:pt x="114" y="136"/>
                </a:cubicBezTo>
                <a:cubicBezTo>
                  <a:pt x="120" y="133"/>
                  <a:pt x="125" y="129"/>
                  <a:pt x="130" y="125"/>
                </a:cubicBezTo>
                <a:cubicBezTo>
                  <a:pt x="136" y="120"/>
                  <a:pt x="140" y="115"/>
                  <a:pt x="143" y="110"/>
                </a:cubicBezTo>
                <a:cubicBezTo>
                  <a:pt x="143" y="110"/>
                  <a:pt x="144" y="105"/>
                  <a:pt x="141" y="104"/>
                </a:cubicBezTo>
                <a:cubicBezTo>
                  <a:pt x="137" y="104"/>
                  <a:pt x="134" y="107"/>
                  <a:pt x="134" y="107"/>
                </a:cubicBezTo>
                <a:close/>
                <a:moveTo>
                  <a:pt x="103" y="53"/>
                </a:moveTo>
                <a:cubicBezTo>
                  <a:pt x="89" y="87"/>
                  <a:pt x="89" y="87"/>
                  <a:pt x="89" y="87"/>
                </a:cubicBezTo>
                <a:cubicBezTo>
                  <a:pt x="87" y="91"/>
                  <a:pt x="85" y="95"/>
                  <a:pt x="82" y="98"/>
                </a:cubicBezTo>
                <a:cubicBezTo>
                  <a:pt x="80" y="101"/>
                  <a:pt x="77" y="103"/>
                  <a:pt x="75" y="105"/>
                </a:cubicBezTo>
                <a:cubicBezTo>
                  <a:pt x="72" y="106"/>
                  <a:pt x="70" y="108"/>
                  <a:pt x="67" y="108"/>
                </a:cubicBezTo>
                <a:cubicBezTo>
                  <a:pt x="61" y="110"/>
                  <a:pt x="55" y="109"/>
                  <a:pt x="51" y="107"/>
                </a:cubicBezTo>
                <a:cubicBezTo>
                  <a:pt x="48" y="106"/>
                  <a:pt x="45" y="105"/>
                  <a:pt x="44" y="103"/>
                </a:cubicBezTo>
                <a:cubicBezTo>
                  <a:pt x="42" y="101"/>
                  <a:pt x="40" y="98"/>
                  <a:pt x="39" y="96"/>
                </a:cubicBezTo>
                <a:cubicBezTo>
                  <a:pt x="38" y="93"/>
                  <a:pt x="37" y="90"/>
                  <a:pt x="37" y="87"/>
                </a:cubicBezTo>
                <a:cubicBezTo>
                  <a:pt x="37" y="83"/>
                  <a:pt x="38" y="77"/>
                  <a:pt x="40" y="71"/>
                </a:cubicBezTo>
                <a:cubicBezTo>
                  <a:pt x="42" y="65"/>
                  <a:pt x="45" y="60"/>
                  <a:pt x="49" y="55"/>
                </a:cubicBezTo>
                <a:cubicBezTo>
                  <a:pt x="53" y="50"/>
                  <a:pt x="57" y="46"/>
                  <a:pt x="62" y="42"/>
                </a:cubicBezTo>
                <a:cubicBezTo>
                  <a:pt x="67" y="39"/>
                  <a:pt x="72" y="38"/>
                  <a:pt x="78" y="38"/>
                </a:cubicBezTo>
                <a:cubicBezTo>
                  <a:pt x="81" y="38"/>
                  <a:pt x="83" y="38"/>
                  <a:pt x="86" y="38"/>
                </a:cubicBezTo>
                <a:cubicBezTo>
                  <a:pt x="89" y="39"/>
                  <a:pt x="91" y="40"/>
                  <a:pt x="93" y="41"/>
                </a:cubicBezTo>
                <a:cubicBezTo>
                  <a:pt x="96" y="42"/>
                  <a:pt x="97" y="44"/>
                  <a:pt x="99" y="46"/>
                </a:cubicBezTo>
                <a:cubicBezTo>
                  <a:pt x="101" y="48"/>
                  <a:pt x="102" y="50"/>
                  <a:pt x="103" y="53"/>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6" name="Google Shape;1526;p11"/>
          <p:cNvSpPr/>
          <p:nvPr/>
        </p:nvSpPr>
        <p:spPr>
          <a:xfrm>
            <a:off x="4674585" y="1613071"/>
            <a:ext cx="272922" cy="274141"/>
          </a:xfrm>
          <a:custGeom>
            <a:rect b="b" l="l" r="r" t="t"/>
            <a:pathLst>
              <a:path extrusionOk="0" h="142" w="142">
                <a:moveTo>
                  <a:pt x="25" y="100"/>
                </a:moveTo>
                <a:cubicBezTo>
                  <a:pt x="21" y="100"/>
                  <a:pt x="17" y="102"/>
                  <a:pt x="14" y="105"/>
                </a:cubicBezTo>
                <a:cubicBezTo>
                  <a:pt x="10" y="109"/>
                  <a:pt x="9" y="113"/>
                  <a:pt x="9" y="117"/>
                </a:cubicBezTo>
                <a:cubicBezTo>
                  <a:pt x="9" y="122"/>
                  <a:pt x="10" y="126"/>
                  <a:pt x="14" y="129"/>
                </a:cubicBezTo>
                <a:cubicBezTo>
                  <a:pt x="17" y="132"/>
                  <a:pt x="21" y="133"/>
                  <a:pt x="25" y="133"/>
                </a:cubicBezTo>
                <a:cubicBezTo>
                  <a:pt x="30" y="133"/>
                  <a:pt x="33" y="132"/>
                  <a:pt x="37" y="129"/>
                </a:cubicBezTo>
                <a:cubicBezTo>
                  <a:pt x="40" y="126"/>
                  <a:pt x="42" y="122"/>
                  <a:pt x="42" y="117"/>
                </a:cubicBezTo>
                <a:cubicBezTo>
                  <a:pt x="42" y="113"/>
                  <a:pt x="40" y="109"/>
                  <a:pt x="37" y="105"/>
                </a:cubicBezTo>
                <a:cubicBezTo>
                  <a:pt x="33" y="102"/>
                  <a:pt x="30" y="100"/>
                  <a:pt x="25" y="100"/>
                </a:cubicBezTo>
                <a:close/>
                <a:moveTo>
                  <a:pt x="25" y="92"/>
                </a:moveTo>
                <a:cubicBezTo>
                  <a:pt x="32" y="92"/>
                  <a:pt x="38" y="94"/>
                  <a:pt x="43" y="99"/>
                </a:cubicBezTo>
                <a:cubicBezTo>
                  <a:pt x="48" y="104"/>
                  <a:pt x="50" y="110"/>
                  <a:pt x="50" y="117"/>
                </a:cubicBezTo>
                <a:cubicBezTo>
                  <a:pt x="50" y="124"/>
                  <a:pt x="48" y="130"/>
                  <a:pt x="43" y="135"/>
                </a:cubicBezTo>
                <a:cubicBezTo>
                  <a:pt x="38" y="140"/>
                  <a:pt x="32" y="142"/>
                  <a:pt x="25" y="142"/>
                </a:cubicBezTo>
                <a:cubicBezTo>
                  <a:pt x="18" y="142"/>
                  <a:pt x="12" y="140"/>
                  <a:pt x="8" y="135"/>
                </a:cubicBezTo>
                <a:cubicBezTo>
                  <a:pt x="3" y="130"/>
                  <a:pt x="0" y="124"/>
                  <a:pt x="0" y="117"/>
                </a:cubicBezTo>
                <a:cubicBezTo>
                  <a:pt x="0" y="110"/>
                  <a:pt x="3" y="104"/>
                  <a:pt x="8" y="99"/>
                </a:cubicBezTo>
                <a:cubicBezTo>
                  <a:pt x="12" y="94"/>
                  <a:pt x="18" y="92"/>
                  <a:pt x="25" y="92"/>
                </a:cubicBezTo>
                <a:close/>
                <a:moveTo>
                  <a:pt x="14" y="46"/>
                </a:moveTo>
                <a:cubicBezTo>
                  <a:pt x="37" y="46"/>
                  <a:pt x="57" y="54"/>
                  <a:pt x="73" y="69"/>
                </a:cubicBezTo>
                <a:cubicBezTo>
                  <a:pt x="88" y="85"/>
                  <a:pt x="96" y="105"/>
                  <a:pt x="96" y="129"/>
                </a:cubicBezTo>
                <a:cubicBezTo>
                  <a:pt x="96" y="130"/>
                  <a:pt x="96" y="131"/>
                  <a:pt x="95" y="132"/>
                </a:cubicBezTo>
                <a:cubicBezTo>
                  <a:pt x="94" y="133"/>
                  <a:pt x="93" y="133"/>
                  <a:pt x="92" y="133"/>
                </a:cubicBezTo>
                <a:cubicBezTo>
                  <a:pt x="90" y="133"/>
                  <a:pt x="89" y="133"/>
                  <a:pt x="89" y="132"/>
                </a:cubicBezTo>
                <a:cubicBezTo>
                  <a:pt x="88" y="131"/>
                  <a:pt x="87" y="130"/>
                  <a:pt x="87" y="129"/>
                </a:cubicBezTo>
                <a:cubicBezTo>
                  <a:pt x="87" y="107"/>
                  <a:pt x="80" y="90"/>
                  <a:pt x="66" y="76"/>
                </a:cubicBezTo>
                <a:cubicBezTo>
                  <a:pt x="52" y="62"/>
                  <a:pt x="35" y="55"/>
                  <a:pt x="14" y="55"/>
                </a:cubicBezTo>
                <a:cubicBezTo>
                  <a:pt x="12" y="55"/>
                  <a:pt x="11" y="54"/>
                  <a:pt x="11" y="54"/>
                </a:cubicBezTo>
                <a:cubicBezTo>
                  <a:pt x="10" y="53"/>
                  <a:pt x="9" y="51"/>
                  <a:pt x="9" y="50"/>
                </a:cubicBezTo>
                <a:cubicBezTo>
                  <a:pt x="9" y="49"/>
                  <a:pt x="10" y="48"/>
                  <a:pt x="11" y="47"/>
                </a:cubicBezTo>
                <a:cubicBezTo>
                  <a:pt x="11" y="46"/>
                  <a:pt x="12" y="46"/>
                  <a:pt x="14" y="46"/>
                </a:cubicBezTo>
                <a:close/>
                <a:moveTo>
                  <a:pt x="14" y="0"/>
                </a:moveTo>
                <a:cubicBezTo>
                  <a:pt x="31" y="0"/>
                  <a:pt x="48" y="3"/>
                  <a:pt x="63" y="10"/>
                </a:cubicBezTo>
                <a:cubicBezTo>
                  <a:pt x="79" y="17"/>
                  <a:pt x="93" y="26"/>
                  <a:pt x="104" y="37"/>
                </a:cubicBezTo>
                <a:cubicBezTo>
                  <a:pt x="116" y="49"/>
                  <a:pt x="125" y="63"/>
                  <a:pt x="132" y="78"/>
                </a:cubicBezTo>
                <a:cubicBezTo>
                  <a:pt x="138" y="94"/>
                  <a:pt x="142" y="111"/>
                  <a:pt x="142" y="128"/>
                </a:cubicBezTo>
                <a:cubicBezTo>
                  <a:pt x="142" y="129"/>
                  <a:pt x="142" y="130"/>
                  <a:pt x="141" y="131"/>
                </a:cubicBezTo>
                <a:cubicBezTo>
                  <a:pt x="140" y="132"/>
                  <a:pt x="139" y="133"/>
                  <a:pt x="137" y="133"/>
                </a:cubicBezTo>
                <a:cubicBezTo>
                  <a:pt x="136" y="133"/>
                  <a:pt x="135" y="132"/>
                  <a:pt x="134" y="131"/>
                </a:cubicBezTo>
                <a:cubicBezTo>
                  <a:pt x="133" y="130"/>
                  <a:pt x="133" y="129"/>
                  <a:pt x="133" y="128"/>
                </a:cubicBezTo>
                <a:cubicBezTo>
                  <a:pt x="133" y="107"/>
                  <a:pt x="128" y="87"/>
                  <a:pt x="117" y="68"/>
                </a:cubicBezTo>
                <a:cubicBezTo>
                  <a:pt x="106" y="50"/>
                  <a:pt x="92" y="36"/>
                  <a:pt x="74" y="25"/>
                </a:cubicBezTo>
                <a:cubicBezTo>
                  <a:pt x="55" y="14"/>
                  <a:pt x="35" y="9"/>
                  <a:pt x="14" y="9"/>
                </a:cubicBezTo>
                <a:cubicBezTo>
                  <a:pt x="12" y="9"/>
                  <a:pt x="11" y="9"/>
                  <a:pt x="11" y="8"/>
                </a:cubicBezTo>
                <a:cubicBezTo>
                  <a:pt x="10" y="7"/>
                  <a:pt x="9" y="6"/>
                  <a:pt x="9" y="4"/>
                </a:cubicBezTo>
                <a:cubicBezTo>
                  <a:pt x="9" y="3"/>
                  <a:pt x="10" y="2"/>
                  <a:pt x="11" y="1"/>
                </a:cubicBezTo>
                <a:cubicBezTo>
                  <a:pt x="11" y="0"/>
                  <a:pt x="12" y="0"/>
                  <a:pt x="14"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7" name="Google Shape;1527;p11"/>
          <p:cNvSpPr/>
          <p:nvPr/>
        </p:nvSpPr>
        <p:spPr>
          <a:xfrm>
            <a:off x="5166015" y="1628519"/>
            <a:ext cx="274885" cy="243242"/>
          </a:xfrm>
          <a:custGeom>
            <a:rect b="b" l="l" r="r" t="t"/>
            <a:pathLst>
              <a:path extrusionOk="0" h="126" w="143">
                <a:moveTo>
                  <a:pt x="31" y="63"/>
                </a:moveTo>
                <a:cubicBezTo>
                  <a:pt x="85" y="63"/>
                  <a:pt x="85" y="63"/>
                  <a:pt x="85" y="63"/>
                </a:cubicBezTo>
                <a:cubicBezTo>
                  <a:pt x="86" y="63"/>
                  <a:pt x="87" y="64"/>
                  <a:pt x="88" y="65"/>
                </a:cubicBezTo>
                <a:cubicBezTo>
                  <a:pt x="89" y="65"/>
                  <a:pt x="89" y="66"/>
                  <a:pt x="89" y="68"/>
                </a:cubicBezTo>
                <a:cubicBezTo>
                  <a:pt x="89" y="69"/>
                  <a:pt x="89" y="70"/>
                  <a:pt x="88" y="71"/>
                </a:cubicBezTo>
                <a:cubicBezTo>
                  <a:pt x="87" y="72"/>
                  <a:pt x="86" y="72"/>
                  <a:pt x="85" y="72"/>
                </a:cubicBezTo>
                <a:cubicBezTo>
                  <a:pt x="31" y="72"/>
                  <a:pt x="31" y="72"/>
                  <a:pt x="31" y="72"/>
                </a:cubicBezTo>
                <a:cubicBezTo>
                  <a:pt x="30" y="72"/>
                  <a:pt x="29" y="72"/>
                  <a:pt x="28" y="71"/>
                </a:cubicBezTo>
                <a:cubicBezTo>
                  <a:pt x="27" y="70"/>
                  <a:pt x="26" y="69"/>
                  <a:pt x="26" y="68"/>
                </a:cubicBezTo>
                <a:cubicBezTo>
                  <a:pt x="26" y="66"/>
                  <a:pt x="27" y="65"/>
                  <a:pt x="28" y="65"/>
                </a:cubicBezTo>
                <a:cubicBezTo>
                  <a:pt x="29" y="64"/>
                  <a:pt x="30" y="63"/>
                  <a:pt x="31" y="63"/>
                </a:cubicBezTo>
                <a:close/>
                <a:moveTo>
                  <a:pt x="31" y="45"/>
                </a:moveTo>
                <a:cubicBezTo>
                  <a:pt x="111" y="45"/>
                  <a:pt x="111" y="45"/>
                  <a:pt x="111" y="45"/>
                </a:cubicBezTo>
                <a:cubicBezTo>
                  <a:pt x="113" y="45"/>
                  <a:pt x="114" y="46"/>
                  <a:pt x="115" y="47"/>
                </a:cubicBezTo>
                <a:cubicBezTo>
                  <a:pt x="115" y="47"/>
                  <a:pt x="116" y="48"/>
                  <a:pt x="116" y="50"/>
                </a:cubicBezTo>
                <a:cubicBezTo>
                  <a:pt x="116" y="51"/>
                  <a:pt x="115" y="52"/>
                  <a:pt x="115" y="53"/>
                </a:cubicBezTo>
                <a:cubicBezTo>
                  <a:pt x="114" y="54"/>
                  <a:pt x="113" y="54"/>
                  <a:pt x="111" y="54"/>
                </a:cubicBezTo>
                <a:cubicBezTo>
                  <a:pt x="31" y="54"/>
                  <a:pt x="31" y="54"/>
                  <a:pt x="31" y="54"/>
                </a:cubicBezTo>
                <a:cubicBezTo>
                  <a:pt x="30" y="54"/>
                  <a:pt x="29" y="54"/>
                  <a:pt x="28" y="53"/>
                </a:cubicBezTo>
                <a:cubicBezTo>
                  <a:pt x="27" y="52"/>
                  <a:pt x="26" y="51"/>
                  <a:pt x="26" y="50"/>
                </a:cubicBezTo>
                <a:cubicBezTo>
                  <a:pt x="26" y="48"/>
                  <a:pt x="27" y="47"/>
                  <a:pt x="28" y="47"/>
                </a:cubicBezTo>
                <a:cubicBezTo>
                  <a:pt x="29" y="46"/>
                  <a:pt x="30" y="45"/>
                  <a:pt x="31" y="45"/>
                </a:cubicBezTo>
                <a:close/>
                <a:moveTo>
                  <a:pt x="31" y="27"/>
                </a:moveTo>
                <a:cubicBezTo>
                  <a:pt x="111" y="27"/>
                  <a:pt x="111" y="27"/>
                  <a:pt x="111" y="27"/>
                </a:cubicBezTo>
                <a:cubicBezTo>
                  <a:pt x="113" y="27"/>
                  <a:pt x="114" y="28"/>
                  <a:pt x="115" y="29"/>
                </a:cubicBezTo>
                <a:cubicBezTo>
                  <a:pt x="115" y="30"/>
                  <a:pt x="116" y="31"/>
                  <a:pt x="116" y="32"/>
                </a:cubicBezTo>
                <a:cubicBezTo>
                  <a:pt x="116" y="33"/>
                  <a:pt x="115" y="34"/>
                  <a:pt x="115" y="35"/>
                </a:cubicBezTo>
                <a:cubicBezTo>
                  <a:pt x="114" y="36"/>
                  <a:pt x="113" y="36"/>
                  <a:pt x="111" y="36"/>
                </a:cubicBezTo>
                <a:cubicBezTo>
                  <a:pt x="31" y="36"/>
                  <a:pt x="31" y="36"/>
                  <a:pt x="31" y="36"/>
                </a:cubicBezTo>
                <a:cubicBezTo>
                  <a:pt x="30" y="36"/>
                  <a:pt x="29" y="36"/>
                  <a:pt x="28" y="35"/>
                </a:cubicBezTo>
                <a:cubicBezTo>
                  <a:pt x="27" y="34"/>
                  <a:pt x="26" y="33"/>
                  <a:pt x="26" y="32"/>
                </a:cubicBezTo>
                <a:cubicBezTo>
                  <a:pt x="26" y="31"/>
                  <a:pt x="27" y="30"/>
                  <a:pt x="28" y="29"/>
                </a:cubicBezTo>
                <a:cubicBezTo>
                  <a:pt x="29" y="28"/>
                  <a:pt x="30" y="27"/>
                  <a:pt x="31" y="27"/>
                </a:cubicBezTo>
                <a:close/>
                <a:moveTo>
                  <a:pt x="9" y="9"/>
                </a:moveTo>
                <a:cubicBezTo>
                  <a:pt x="9" y="90"/>
                  <a:pt x="9" y="90"/>
                  <a:pt x="9" y="90"/>
                </a:cubicBezTo>
                <a:cubicBezTo>
                  <a:pt x="35" y="90"/>
                  <a:pt x="35" y="90"/>
                  <a:pt x="35" y="90"/>
                </a:cubicBezTo>
                <a:cubicBezTo>
                  <a:pt x="35" y="110"/>
                  <a:pt x="35" y="110"/>
                  <a:pt x="35" y="110"/>
                </a:cubicBezTo>
                <a:cubicBezTo>
                  <a:pt x="56" y="90"/>
                  <a:pt x="56" y="90"/>
                  <a:pt x="56" y="90"/>
                </a:cubicBezTo>
                <a:cubicBezTo>
                  <a:pt x="134" y="90"/>
                  <a:pt x="134" y="90"/>
                  <a:pt x="134" y="90"/>
                </a:cubicBezTo>
                <a:cubicBezTo>
                  <a:pt x="134" y="9"/>
                  <a:pt x="134" y="9"/>
                  <a:pt x="134" y="9"/>
                </a:cubicBezTo>
                <a:lnTo>
                  <a:pt x="9" y="9"/>
                </a:lnTo>
                <a:close/>
                <a:moveTo>
                  <a:pt x="9" y="0"/>
                </a:moveTo>
                <a:cubicBezTo>
                  <a:pt x="134" y="0"/>
                  <a:pt x="134" y="0"/>
                  <a:pt x="134" y="0"/>
                </a:cubicBezTo>
                <a:cubicBezTo>
                  <a:pt x="136" y="0"/>
                  <a:pt x="138" y="1"/>
                  <a:pt x="140" y="3"/>
                </a:cubicBezTo>
                <a:cubicBezTo>
                  <a:pt x="142" y="5"/>
                  <a:pt x="143" y="7"/>
                  <a:pt x="143" y="9"/>
                </a:cubicBezTo>
                <a:cubicBezTo>
                  <a:pt x="143" y="90"/>
                  <a:pt x="143" y="90"/>
                  <a:pt x="143" y="90"/>
                </a:cubicBezTo>
                <a:cubicBezTo>
                  <a:pt x="143" y="93"/>
                  <a:pt x="142" y="95"/>
                  <a:pt x="140" y="96"/>
                </a:cubicBezTo>
                <a:cubicBezTo>
                  <a:pt x="138" y="98"/>
                  <a:pt x="136" y="99"/>
                  <a:pt x="134" y="99"/>
                </a:cubicBezTo>
                <a:cubicBezTo>
                  <a:pt x="60" y="99"/>
                  <a:pt x="60" y="99"/>
                  <a:pt x="60" y="99"/>
                </a:cubicBezTo>
                <a:cubicBezTo>
                  <a:pt x="34" y="124"/>
                  <a:pt x="34" y="124"/>
                  <a:pt x="34" y="124"/>
                </a:cubicBezTo>
                <a:cubicBezTo>
                  <a:pt x="33" y="125"/>
                  <a:pt x="32" y="126"/>
                  <a:pt x="31" y="126"/>
                </a:cubicBezTo>
                <a:cubicBezTo>
                  <a:pt x="30" y="126"/>
                  <a:pt x="30" y="126"/>
                  <a:pt x="29" y="125"/>
                </a:cubicBezTo>
                <a:cubicBezTo>
                  <a:pt x="27" y="125"/>
                  <a:pt x="26" y="123"/>
                  <a:pt x="26" y="121"/>
                </a:cubicBezTo>
                <a:cubicBezTo>
                  <a:pt x="26" y="99"/>
                  <a:pt x="26" y="99"/>
                  <a:pt x="26" y="99"/>
                </a:cubicBezTo>
                <a:cubicBezTo>
                  <a:pt x="9" y="99"/>
                  <a:pt x="9" y="99"/>
                  <a:pt x="9" y="99"/>
                </a:cubicBezTo>
                <a:cubicBezTo>
                  <a:pt x="6" y="99"/>
                  <a:pt x="4" y="98"/>
                  <a:pt x="2" y="96"/>
                </a:cubicBezTo>
                <a:cubicBezTo>
                  <a:pt x="1" y="95"/>
                  <a:pt x="0" y="93"/>
                  <a:pt x="0" y="90"/>
                </a:cubicBezTo>
                <a:cubicBezTo>
                  <a:pt x="0" y="9"/>
                  <a:pt x="0" y="9"/>
                  <a:pt x="0" y="9"/>
                </a:cubicBezTo>
                <a:cubicBezTo>
                  <a:pt x="0" y="7"/>
                  <a:pt x="1" y="5"/>
                  <a:pt x="2" y="3"/>
                </a:cubicBezTo>
                <a:cubicBezTo>
                  <a:pt x="4" y="1"/>
                  <a:pt x="6"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8" name="Google Shape;1528;p11"/>
          <p:cNvSpPr/>
          <p:nvPr/>
        </p:nvSpPr>
        <p:spPr>
          <a:xfrm>
            <a:off x="5696714" y="1613071"/>
            <a:ext cx="198310" cy="274141"/>
          </a:xfrm>
          <a:custGeom>
            <a:rect b="b" l="l" r="r" t="t"/>
            <a:pathLst>
              <a:path extrusionOk="0" h="142" w="103">
                <a:moveTo>
                  <a:pt x="54" y="9"/>
                </a:moveTo>
                <a:cubicBezTo>
                  <a:pt x="54" y="49"/>
                  <a:pt x="54" y="49"/>
                  <a:pt x="54" y="49"/>
                </a:cubicBezTo>
                <a:cubicBezTo>
                  <a:pt x="94" y="49"/>
                  <a:pt x="94" y="49"/>
                  <a:pt x="94" y="49"/>
                </a:cubicBezTo>
                <a:cubicBezTo>
                  <a:pt x="94" y="48"/>
                  <a:pt x="94" y="48"/>
                  <a:pt x="94" y="48"/>
                </a:cubicBezTo>
                <a:cubicBezTo>
                  <a:pt x="54" y="9"/>
                  <a:pt x="54" y="9"/>
                  <a:pt x="54" y="9"/>
                </a:cubicBezTo>
                <a:close/>
                <a:moveTo>
                  <a:pt x="9" y="9"/>
                </a:moveTo>
                <a:cubicBezTo>
                  <a:pt x="9" y="133"/>
                  <a:pt x="9" y="133"/>
                  <a:pt x="9" y="133"/>
                </a:cubicBezTo>
                <a:cubicBezTo>
                  <a:pt x="94" y="133"/>
                  <a:pt x="94" y="133"/>
                  <a:pt x="94" y="133"/>
                </a:cubicBezTo>
                <a:cubicBezTo>
                  <a:pt x="94" y="58"/>
                  <a:pt x="94" y="58"/>
                  <a:pt x="94" y="58"/>
                </a:cubicBezTo>
                <a:cubicBezTo>
                  <a:pt x="45" y="58"/>
                  <a:pt x="45" y="58"/>
                  <a:pt x="45" y="58"/>
                </a:cubicBezTo>
                <a:cubicBezTo>
                  <a:pt x="45" y="9"/>
                  <a:pt x="45" y="9"/>
                  <a:pt x="45" y="9"/>
                </a:cubicBezTo>
                <a:lnTo>
                  <a:pt x="9" y="9"/>
                </a:lnTo>
                <a:close/>
                <a:moveTo>
                  <a:pt x="9" y="0"/>
                </a:moveTo>
                <a:cubicBezTo>
                  <a:pt x="58" y="0"/>
                  <a:pt x="58" y="0"/>
                  <a:pt x="58" y="0"/>
                </a:cubicBezTo>
                <a:cubicBezTo>
                  <a:pt x="103" y="44"/>
                  <a:pt x="103" y="44"/>
                  <a:pt x="103" y="44"/>
                </a:cubicBezTo>
                <a:cubicBezTo>
                  <a:pt x="103" y="133"/>
                  <a:pt x="103" y="133"/>
                  <a:pt x="103" y="133"/>
                </a:cubicBezTo>
                <a:cubicBezTo>
                  <a:pt x="103" y="136"/>
                  <a:pt x="102" y="138"/>
                  <a:pt x="100" y="140"/>
                </a:cubicBezTo>
                <a:cubicBezTo>
                  <a:pt x="98" y="141"/>
                  <a:pt x="96" y="142"/>
                  <a:pt x="94" y="142"/>
                </a:cubicBezTo>
                <a:cubicBezTo>
                  <a:pt x="9" y="142"/>
                  <a:pt x="9" y="142"/>
                  <a:pt x="9" y="142"/>
                </a:cubicBezTo>
                <a:cubicBezTo>
                  <a:pt x="6" y="142"/>
                  <a:pt x="4" y="141"/>
                  <a:pt x="3" y="140"/>
                </a:cubicBezTo>
                <a:cubicBezTo>
                  <a:pt x="1" y="138"/>
                  <a:pt x="0" y="136"/>
                  <a:pt x="0" y="133"/>
                </a:cubicBezTo>
                <a:cubicBezTo>
                  <a:pt x="0" y="9"/>
                  <a:pt x="0" y="9"/>
                  <a:pt x="0" y="9"/>
                </a:cubicBezTo>
                <a:cubicBezTo>
                  <a:pt x="0" y="6"/>
                  <a:pt x="1" y="4"/>
                  <a:pt x="3" y="2"/>
                </a:cubicBezTo>
                <a:cubicBezTo>
                  <a:pt x="4" y="1"/>
                  <a:pt x="6"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29" name="Google Shape;1529;p11"/>
          <p:cNvSpPr/>
          <p:nvPr/>
        </p:nvSpPr>
        <p:spPr>
          <a:xfrm>
            <a:off x="6151820" y="1655473"/>
            <a:ext cx="274885" cy="189334"/>
          </a:xfrm>
          <a:custGeom>
            <a:rect b="b" l="l" r="r" t="t"/>
            <a:pathLst>
              <a:path extrusionOk="0" h="98" w="143">
                <a:moveTo>
                  <a:pt x="9" y="18"/>
                </a:moveTo>
                <a:cubicBezTo>
                  <a:pt x="9" y="83"/>
                  <a:pt x="9" y="83"/>
                  <a:pt x="9" y="83"/>
                </a:cubicBezTo>
                <a:cubicBezTo>
                  <a:pt x="9" y="84"/>
                  <a:pt x="10" y="85"/>
                  <a:pt x="11" y="87"/>
                </a:cubicBezTo>
                <a:cubicBezTo>
                  <a:pt x="13" y="89"/>
                  <a:pt x="14" y="89"/>
                  <a:pt x="16" y="89"/>
                </a:cubicBezTo>
                <a:cubicBezTo>
                  <a:pt x="132" y="89"/>
                  <a:pt x="132" y="89"/>
                  <a:pt x="132" y="89"/>
                </a:cubicBezTo>
                <a:cubicBezTo>
                  <a:pt x="133" y="89"/>
                  <a:pt x="134" y="87"/>
                  <a:pt x="134" y="83"/>
                </a:cubicBezTo>
                <a:cubicBezTo>
                  <a:pt x="134" y="18"/>
                  <a:pt x="134" y="18"/>
                  <a:pt x="134" y="18"/>
                </a:cubicBezTo>
                <a:cubicBezTo>
                  <a:pt x="74" y="66"/>
                  <a:pt x="74" y="66"/>
                  <a:pt x="74" y="66"/>
                </a:cubicBezTo>
                <a:cubicBezTo>
                  <a:pt x="73" y="67"/>
                  <a:pt x="73" y="67"/>
                  <a:pt x="72" y="67"/>
                </a:cubicBezTo>
                <a:cubicBezTo>
                  <a:pt x="70" y="67"/>
                  <a:pt x="69" y="67"/>
                  <a:pt x="69" y="66"/>
                </a:cubicBezTo>
                <a:lnTo>
                  <a:pt x="9" y="18"/>
                </a:lnTo>
                <a:close/>
                <a:moveTo>
                  <a:pt x="16" y="9"/>
                </a:moveTo>
                <a:cubicBezTo>
                  <a:pt x="13" y="9"/>
                  <a:pt x="12" y="9"/>
                  <a:pt x="12" y="9"/>
                </a:cubicBezTo>
                <a:cubicBezTo>
                  <a:pt x="72" y="57"/>
                  <a:pt x="72" y="57"/>
                  <a:pt x="72" y="57"/>
                </a:cubicBezTo>
                <a:cubicBezTo>
                  <a:pt x="132" y="9"/>
                  <a:pt x="132" y="9"/>
                  <a:pt x="132" y="9"/>
                </a:cubicBezTo>
                <a:lnTo>
                  <a:pt x="16" y="9"/>
                </a:lnTo>
                <a:close/>
                <a:moveTo>
                  <a:pt x="16" y="0"/>
                </a:moveTo>
                <a:cubicBezTo>
                  <a:pt x="132" y="0"/>
                  <a:pt x="132" y="0"/>
                  <a:pt x="132" y="0"/>
                </a:cubicBezTo>
                <a:cubicBezTo>
                  <a:pt x="138" y="0"/>
                  <a:pt x="141" y="2"/>
                  <a:pt x="142" y="7"/>
                </a:cubicBezTo>
                <a:cubicBezTo>
                  <a:pt x="143" y="8"/>
                  <a:pt x="143" y="9"/>
                  <a:pt x="143" y="10"/>
                </a:cubicBezTo>
                <a:cubicBezTo>
                  <a:pt x="143" y="10"/>
                  <a:pt x="143" y="10"/>
                  <a:pt x="143" y="10"/>
                </a:cubicBezTo>
                <a:cubicBezTo>
                  <a:pt x="143" y="10"/>
                  <a:pt x="143" y="11"/>
                  <a:pt x="143" y="11"/>
                </a:cubicBezTo>
                <a:cubicBezTo>
                  <a:pt x="143" y="83"/>
                  <a:pt x="143" y="83"/>
                  <a:pt x="143" y="83"/>
                </a:cubicBezTo>
                <a:cubicBezTo>
                  <a:pt x="143" y="87"/>
                  <a:pt x="142" y="90"/>
                  <a:pt x="140" y="94"/>
                </a:cubicBezTo>
                <a:cubicBezTo>
                  <a:pt x="138" y="97"/>
                  <a:pt x="135" y="98"/>
                  <a:pt x="132" y="98"/>
                </a:cubicBezTo>
                <a:cubicBezTo>
                  <a:pt x="16" y="98"/>
                  <a:pt x="16" y="98"/>
                  <a:pt x="16" y="98"/>
                </a:cubicBezTo>
                <a:cubicBezTo>
                  <a:pt x="12" y="98"/>
                  <a:pt x="8" y="97"/>
                  <a:pt x="5" y="93"/>
                </a:cubicBezTo>
                <a:cubicBezTo>
                  <a:pt x="2" y="90"/>
                  <a:pt x="0" y="86"/>
                  <a:pt x="0" y="83"/>
                </a:cubicBezTo>
                <a:cubicBezTo>
                  <a:pt x="0" y="11"/>
                  <a:pt x="0" y="11"/>
                  <a:pt x="0" y="11"/>
                </a:cubicBezTo>
                <a:cubicBezTo>
                  <a:pt x="0" y="11"/>
                  <a:pt x="0" y="10"/>
                  <a:pt x="0" y="10"/>
                </a:cubicBezTo>
                <a:cubicBezTo>
                  <a:pt x="0" y="8"/>
                  <a:pt x="0" y="7"/>
                  <a:pt x="1" y="6"/>
                </a:cubicBezTo>
                <a:cubicBezTo>
                  <a:pt x="1" y="6"/>
                  <a:pt x="2" y="6"/>
                  <a:pt x="2" y="6"/>
                </a:cubicBezTo>
                <a:cubicBezTo>
                  <a:pt x="5" y="2"/>
                  <a:pt x="9" y="0"/>
                  <a:pt x="16"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30" name="Google Shape;1530;p11"/>
          <p:cNvSpPr/>
          <p:nvPr/>
        </p:nvSpPr>
        <p:spPr>
          <a:xfrm>
            <a:off x="3689435" y="1613071"/>
            <a:ext cx="274885" cy="274141"/>
          </a:xfrm>
          <a:custGeom>
            <a:rect b="b" l="l" r="r" t="t"/>
            <a:pathLst>
              <a:path extrusionOk="0" h="142" w="143">
                <a:moveTo>
                  <a:pt x="121" y="107"/>
                </a:moveTo>
                <a:cubicBezTo>
                  <a:pt x="117" y="107"/>
                  <a:pt x="114" y="108"/>
                  <a:pt x="111" y="111"/>
                </a:cubicBezTo>
                <a:cubicBezTo>
                  <a:pt x="109" y="113"/>
                  <a:pt x="107" y="116"/>
                  <a:pt x="107" y="120"/>
                </a:cubicBezTo>
                <a:cubicBezTo>
                  <a:pt x="107" y="124"/>
                  <a:pt x="109" y="127"/>
                  <a:pt x="111" y="130"/>
                </a:cubicBezTo>
                <a:cubicBezTo>
                  <a:pt x="114" y="132"/>
                  <a:pt x="117" y="134"/>
                  <a:pt x="121" y="134"/>
                </a:cubicBezTo>
                <a:cubicBezTo>
                  <a:pt x="124" y="134"/>
                  <a:pt x="128" y="132"/>
                  <a:pt x="130" y="130"/>
                </a:cubicBezTo>
                <a:cubicBezTo>
                  <a:pt x="133" y="127"/>
                  <a:pt x="134" y="124"/>
                  <a:pt x="134" y="120"/>
                </a:cubicBezTo>
                <a:cubicBezTo>
                  <a:pt x="134" y="116"/>
                  <a:pt x="133" y="113"/>
                  <a:pt x="130" y="111"/>
                </a:cubicBezTo>
                <a:cubicBezTo>
                  <a:pt x="128" y="108"/>
                  <a:pt x="124" y="107"/>
                  <a:pt x="121" y="107"/>
                </a:cubicBezTo>
                <a:close/>
                <a:moveTo>
                  <a:pt x="22" y="58"/>
                </a:moveTo>
                <a:cubicBezTo>
                  <a:pt x="19" y="58"/>
                  <a:pt x="16" y="59"/>
                  <a:pt x="13" y="61"/>
                </a:cubicBezTo>
                <a:cubicBezTo>
                  <a:pt x="10" y="64"/>
                  <a:pt x="9" y="67"/>
                  <a:pt x="9" y="71"/>
                </a:cubicBezTo>
                <a:cubicBezTo>
                  <a:pt x="9" y="75"/>
                  <a:pt x="10" y="78"/>
                  <a:pt x="13" y="81"/>
                </a:cubicBezTo>
                <a:cubicBezTo>
                  <a:pt x="16" y="83"/>
                  <a:pt x="19" y="84"/>
                  <a:pt x="22" y="84"/>
                </a:cubicBezTo>
                <a:cubicBezTo>
                  <a:pt x="26" y="84"/>
                  <a:pt x="29" y="83"/>
                  <a:pt x="32" y="81"/>
                </a:cubicBezTo>
                <a:cubicBezTo>
                  <a:pt x="35" y="78"/>
                  <a:pt x="36" y="75"/>
                  <a:pt x="36" y="71"/>
                </a:cubicBezTo>
                <a:cubicBezTo>
                  <a:pt x="36" y="67"/>
                  <a:pt x="35" y="64"/>
                  <a:pt x="32" y="61"/>
                </a:cubicBezTo>
                <a:cubicBezTo>
                  <a:pt x="29" y="59"/>
                  <a:pt x="26" y="58"/>
                  <a:pt x="22" y="58"/>
                </a:cubicBezTo>
                <a:close/>
                <a:moveTo>
                  <a:pt x="121" y="8"/>
                </a:moveTo>
                <a:cubicBezTo>
                  <a:pt x="117" y="8"/>
                  <a:pt x="114" y="10"/>
                  <a:pt x="111" y="12"/>
                </a:cubicBezTo>
                <a:cubicBezTo>
                  <a:pt x="109" y="15"/>
                  <a:pt x="107" y="18"/>
                  <a:pt x="107" y="22"/>
                </a:cubicBezTo>
                <a:cubicBezTo>
                  <a:pt x="107" y="26"/>
                  <a:pt x="109" y="29"/>
                  <a:pt x="111" y="31"/>
                </a:cubicBezTo>
                <a:cubicBezTo>
                  <a:pt x="114" y="34"/>
                  <a:pt x="117" y="35"/>
                  <a:pt x="121" y="35"/>
                </a:cubicBezTo>
                <a:cubicBezTo>
                  <a:pt x="124" y="35"/>
                  <a:pt x="128" y="34"/>
                  <a:pt x="130" y="31"/>
                </a:cubicBezTo>
                <a:cubicBezTo>
                  <a:pt x="133" y="29"/>
                  <a:pt x="134" y="26"/>
                  <a:pt x="134" y="22"/>
                </a:cubicBezTo>
                <a:cubicBezTo>
                  <a:pt x="134" y="18"/>
                  <a:pt x="133" y="15"/>
                  <a:pt x="130" y="12"/>
                </a:cubicBezTo>
                <a:cubicBezTo>
                  <a:pt x="128" y="10"/>
                  <a:pt x="124" y="8"/>
                  <a:pt x="121" y="8"/>
                </a:cubicBezTo>
                <a:close/>
                <a:moveTo>
                  <a:pt x="121" y="0"/>
                </a:moveTo>
                <a:cubicBezTo>
                  <a:pt x="127" y="0"/>
                  <a:pt x="132" y="2"/>
                  <a:pt x="137" y="6"/>
                </a:cubicBezTo>
                <a:cubicBezTo>
                  <a:pt x="141" y="11"/>
                  <a:pt x="143" y="16"/>
                  <a:pt x="143" y="22"/>
                </a:cubicBezTo>
                <a:cubicBezTo>
                  <a:pt x="143" y="28"/>
                  <a:pt x="141" y="33"/>
                  <a:pt x="137" y="38"/>
                </a:cubicBezTo>
                <a:cubicBezTo>
                  <a:pt x="132" y="42"/>
                  <a:pt x="127" y="44"/>
                  <a:pt x="121" y="44"/>
                </a:cubicBezTo>
                <a:cubicBezTo>
                  <a:pt x="113" y="44"/>
                  <a:pt x="107" y="41"/>
                  <a:pt x="103" y="35"/>
                </a:cubicBezTo>
                <a:cubicBezTo>
                  <a:pt x="44" y="64"/>
                  <a:pt x="44" y="64"/>
                  <a:pt x="44" y="64"/>
                </a:cubicBezTo>
                <a:cubicBezTo>
                  <a:pt x="44" y="66"/>
                  <a:pt x="45" y="69"/>
                  <a:pt x="45" y="71"/>
                </a:cubicBezTo>
                <a:cubicBezTo>
                  <a:pt x="45" y="73"/>
                  <a:pt x="45" y="75"/>
                  <a:pt x="44" y="77"/>
                </a:cubicBezTo>
                <a:cubicBezTo>
                  <a:pt x="103" y="107"/>
                  <a:pt x="103" y="107"/>
                  <a:pt x="103" y="107"/>
                </a:cubicBezTo>
                <a:cubicBezTo>
                  <a:pt x="107" y="101"/>
                  <a:pt x="113" y="98"/>
                  <a:pt x="121" y="98"/>
                </a:cubicBezTo>
                <a:cubicBezTo>
                  <a:pt x="127" y="98"/>
                  <a:pt x="132" y="100"/>
                  <a:pt x="137" y="104"/>
                </a:cubicBezTo>
                <a:cubicBezTo>
                  <a:pt x="141" y="109"/>
                  <a:pt x="143" y="114"/>
                  <a:pt x="143" y="120"/>
                </a:cubicBezTo>
                <a:cubicBezTo>
                  <a:pt x="143" y="126"/>
                  <a:pt x="141" y="131"/>
                  <a:pt x="137" y="136"/>
                </a:cubicBezTo>
                <a:cubicBezTo>
                  <a:pt x="132" y="140"/>
                  <a:pt x="127" y="142"/>
                  <a:pt x="121" y="142"/>
                </a:cubicBezTo>
                <a:cubicBezTo>
                  <a:pt x="115" y="142"/>
                  <a:pt x="109" y="140"/>
                  <a:pt x="105" y="136"/>
                </a:cubicBezTo>
                <a:cubicBezTo>
                  <a:pt x="101" y="131"/>
                  <a:pt x="98" y="126"/>
                  <a:pt x="98" y="120"/>
                </a:cubicBezTo>
                <a:cubicBezTo>
                  <a:pt x="98" y="118"/>
                  <a:pt x="99" y="117"/>
                  <a:pt x="99" y="115"/>
                </a:cubicBezTo>
                <a:cubicBezTo>
                  <a:pt x="40" y="85"/>
                  <a:pt x="40" y="85"/>
                  <a:pt x="40" y="85"/>
                </a:cubicBezTo>
                <a:cubicBezTo>
                  <a:pt x="36" y="91"/>
                  <a:pt x="30" y="93"/>
                  <a:pt x="22" y="93"/>
                </a:cubicBezTo>
                <a:cubicBezTo>
                  <a:pt x="16" y="93"/>
                  <a:pt x="11" y="91"/>
                  <a:pt x="7" y="87"/>
                </a:cubicBezTo>
                <a:cubicBezTo>
                  <a:pt x="2" y="82"/>
                  <a:pt x="0" y="77"/>
                  <a:pt x="0" y="71"/>
                </a:cubicBezTo>
                <a:cubicBezTo>
                  <a:pt x="0" y="65"/>
                  <a:pt x="2" y="60"/>
                  <a:pt x="7" y="55"/>
                </a:cubicBezTo>
                <a:cubicBezTo>
                  <a:pt x="11" y="51"/>
                  <a:pt x="16" y="49"/>
                  <a:pt x="22" y="49"/>
                </a:cubicBezTo>
                <a:cubicBezTo>
                  <a:pt x="29" y="49"/>
                  <a:pt x="35" y="51"/>
                  <a:pt x="39" y="56"/>
                </a:cubicBezTo>
                <a:cubicBezTo>
                  <a:pt x="99" y="27"/>
                  <a:pt x="99" y="27"/>
                  <a:pt x="99" y="27"/>
                </a:cubicBezTo>
                <a:cubicBezTo>
                  <a:pt x="99" y="25"/>
                  <a:pt x="98" y="24"/>
                  <a:pt x="98" y="22"/>
                </a:cubicBezTo>
                <a:cubicBezTo>
                  <a:pt x="98" y="16"/>
                  <a:pt x="101" y="11"/>
                  <a:pt x="105" y="6"/>
                </a:cubicBezTo>
                <a:cubicBezTo>
                  <a:pt x="109" y="2"/>
                  <a:pt x="115" y="0"/>
                  <a:pt x="12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31" name="Google Shape;1531;p11"/>
          <p:cNvSpPr/>
          <p:nvPr/>
        </p:nvSpPr>
        <p:spPr>
          <a:xfrm>
            <a:off x="3180878" y="1634108"/>
            <a:ext cx="274885" cy="232066"/>
          </a:xfrm>
          <a:custGeom>
            <a:rect b="b" l="l" r="r" t="t"/>
            <a:pathLst>
              <a:path extrusionOk="0" h="120" w="143">
                <a:moveTo>
                  <a:pt x="45" y="50"/>
                </a:moveTo>
                <a:cubicBezTo>
                  <a:pt x="9" y="85"/>
                  <a:pt x="9" y="85"/>
                  <a:pt x="9" y="85"/>
                </a:cubicBezTo>
                <a:cubicBezTo>
                  <a:pt x="9" y="111"/>
                  <a:pt x="9" y="111"/>
                  <a:pt x="9" y="111"/>
                </a:cubicBezTo>
                <a:cubicBezTo>
                  <a:pt x="134" y="111"/>
                  <a:pt x="134" y="111"/>
                  <a:pt x="134" y="111"/>
                </a:cubicBezTo>
                <a:cubicBezTo>
                  <a:pt x="134" y="103"/>
                  <a:pt x="134" y="103"/>
                  <a:pt x="134" y="103"/>
                </a:cubicBezTo>
                <a:cubicBezTo>
                  <a:pt x="134" y="103"/>
                  <a:pt x="134" y="103"/>
                  <a:pt x="134" y="103"/>
                </a:cubicBezTo>
                <a:cubicBezTo>
                  <a:pt x="104" y="73"/>
                  <a:pt x="104" y="73"/>
                  <a:pt x="104" y="73"/>
                </a:cubicBezTo>
                <a:cubicBezTo>
                  <a:pt x="88" y="87"/>
                  <a:pt x="88" y="87"/>
                  <a:pt x="88" y="87"/>
                </a:cubicBezTo>
                <a:cubicBezTo>
                  <a:pt x="86" y="89"/>
                  <a:pt x="83" y="89"/>
                  <a:pt x="82" y="87"/>
                </a:cubicBezTo>
                <a:lnTo>
                  <a:pt x="45" y="50"/>
                </a:lnTo>
                <a:close/>
                <a:moveTo>
                  <a:pt x="103" y="27"/>
                </a:moveTo>
                <a:cubicBezTo>
                  <a:pt x="105" y="27"/>
                  <a:pt x="107" y="27"/>
                  <a:pt x="109" y="29"/>
                </a:cubicBezTo>
                <a:cubicBezTo>
                  <a:pt x="111" y="31"/>
                  <a:pt x="112" y="33"/>
                  <a:pt x="112" y="35"/>
                </a:cubicBezTo>
                <a:cubicBezTo>
                  <a:pt x="112" y="38"/>
                  <a:pt x="111" y="40"/>
                  <a:pt x="109" y="42"/>
                </a:cubicBezTo>
                <a:cubicBezTo>
                  <a:pt x="107" y="43"/>
                  <a:pt x="105" y="44"/>
                  <a:pt x="103" y="44"/>
                </a:cubicBezTo>
                <a:cubicBezTo>
                  <a:pt x="100" y="44"/>
                  <a:pt x="98" y="43"/>
                  <a:pt x="96" y="42"/>
                </a:cubicBezTo>
                <a:cubicBezTo>
                  <a:pt x="95" y="40"/>
                  <a:pt x="94" y="38"/>
                  <a:pt x="94" y="35"/>
                </a:cubicBezTo>
                <a:cubicBezTo>
                  <a:pt x="94" y="33"/>
                  <a:pt x="95" y="31"/>
                  <a:pt x="96" y="29"/>
                </a:cubicBezTo>
                <a:cubicBezTo>
                  <a:pt x="98" y="27"/>
                  <a:pt x="100" y="27"/>
                  <a:pt x="103" y="27"/>
                </a:cubicBezTo>
                <a:close/>
                <a:moveTo>
                  <a:pt x="9" y="9"/>
                </a:moveTo>
                <a:cubicBezTo>
                  <a:pt x="9" y="73"/>
                  <a:pt x="9" y="73"/>
                  <a:pt x="9" y="73"/>
                </a:cubicBezTo>
                <a:cubicBezTo>
                  <a:pt x="42" y="41"/>
                  <a:pt x="42" y="41"/>
                  <a:pt x="42" y="41"/>
                </a:cubicBezTo>
                <a:cubicBezTo>
                  <a:pt x="43" y="40"/>
                  <a:pt x="44" y="40"/>
                  <a:pt x="45" y="40"/>
                </a:cubicBezTo>
                <a:cubicBezTo>
                  <a:pt x="46" y="40"/>
                  <a:pt x="47" y="40"/>
                  <a:pt x="48" y="41"/>
                </a:cubicBezTo>
                <a:cubicBezTo>
                  <a:pt x="85" y="78"/>
                  <a:pt x="85" y="78"/>
                  <a:pt x="85" y="78"/>
                </a:cubicBezTo>
                <a:cubicBezTo>
                  <a:pt x="102" y="63"/>
                  <a:pt x="102" y="63"/>
                  <a:pt x="102" y="63"/>
                </a:cubicBezTo>
                <a:cubicBezTo>
                  <a:pt x="104" y="62"/>
                  <a:pt x="106" y="62"/>
                  <a:pt x="108" y="64"/>
                </a:cubicBezTo>
                <a:cubicBezTo>
                  <a:pt x="134" y="90"/>
                  <a:pt x="134" y="90"/>
                  <a:pt x="134" y="90"/>
                </a:cubicBezTo>
                <a:cubicBezTo>
                  <a:pt x="134" y="9"/>
                  <a:pt x="134" y="9"/>
                  <a:pt x="134" y="9"/>
                </a:cubicBezTo>
                <a:lnTo>
                  <a:pt x="9" y="9"/>
                </a:lnTo>
                <a:close/>
                <a:moveTo>
                  <a:pt x="9" y="0"/>
                </a:moveTo>
                <a:cubicBezTo>
                  <a:pt x="134" y="0"/>
                  <a:pt x="134" y="0"/>
                  <a:pt x="134" y="0"/>
                </a:cubicBezTo>
                <a:cubicBezTo>
                  <a:pt x="136" y="0"/>
                  <a:pt x="138" y="1"/>
                  <a:pt x="140" y="2"/>
                </a:cubicBezTo>
                <a:cubicBezTo>
                  <a:pt x="142" y="4"/>
                  <a:pt x="143" y="6"/>
                  <a:pt x="143" y="9"/>
                </a:cubicBezTo>
                <a:cubicBezTo>
                  <a:pt x="143" y="111"/>
                  <a:pt x="143" y="111"/>
                  <a:pt x="143" y="111"/>
                </a:cubicBezTo>
                <a:cubicBezTo>
                  <a:pt x="143" y="114"/>
                  <a:pt x="142" y="116"/>
                  <a:pt x="140" y="118"/>
                </a:cubicBezTo>
                <a:cubicBezTo>
                  <a:pt x="138" y="119"/>
                  <a:pt x="136" y="120"/>
                  <a:pt x="134" y="120"/>
                </a:cubicBezTo>
                <a:cubicBezTo>
                  <a:pt x="9" y="120"/>
                  <a:pt x="9" y="120"/>
                  <a:pt x="9" y="120"/>
                </a:cubicBezTo>
                <a:cubicBezTo>
                  <a:pt x="7" y="120"/>
                  <a:pt x="4" y="119"/>
                  <a:pt x="3" y="118"/>
                </a:cubicBezTo>
                <a:cubicBezTo>
                  <a:pt x="1" y="116"/>
                  <a:pt x="0" y="114"/>
                  <a:pt x="0" y="111"/>
                </a:cubicBezTo>
                <a:cubicBezTo>
                  <a:pt x="0" y="9"/>
                  <a:pt x="0" y="9"/>
                  <a:pt x="0" y="9"/>
                </a:cubicBezTo>
                <a:cubicBezTo>
                  <a:pt x="0" y="6"/>
                  <a:pt x="1" y="4"/>
                  <a:pt x="3" y="2"/>
                </a:cubicBezTo>
                <a:cubicBezTo>
                  <a:pt x="4" y="1"/>
                  <a:pt x="7" y="0"/>
                  <a:pt x="9"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32" name="Google Shape;1532;p11"/>
          <p:cNvSpPr/>
          <p:nvPr/>
        </p:nvSpPr>
        <p:spPr>
          <a:xfrm>
            <a:off x="2180891" y="1613071"/>
            <a:ext cx="272922" cy="274141"/>
          </a:xfrm>
          <a:custGeom>
            <a:rect b="b" l="l" r="r" t="t"/>
            <a:pathLst>
              <a:path extrusionOk="0" h="142" w="142">
                <a:moveTo>
                  <a:pt x="71" y="84"/>
                </a:moveTo>
                <a:cubicBezTo>
                  <a:pt x="69" y="84"/>
                  <a:pt x="68" y="85"/>
                  <a:pt x="67" y="86"/>
                </a:cubicBezTo>
                <a:cubicBezTo>
                  <a:pt x="47" y="104"/>
                  <a:pt x="47" y="104"/>
                  <a:pt x="47" y="104"/>
                </a:cubicBezTo>
                <a:cubicBezTo>
                  <a:pt x="47" y="104"/>
                  <a:pt x="47" y="104"/>
                  <a:pt x="47" y="104"/>
                </a:cubicBezTo>
                <a:cubicBezTo>
                  <a:pt x="47" y="104"/>
                  <a:pt x="47" y="104"/>
                  <a:pt x="46" y="104"/>
                </a:cubicBezTo>
                <a:cubicBezTo>
                  <a:pt x="15" y="134"/>
                  <a:pt x="15" y="134"/>
                  <a:pt x="15" y="134"/>
                </a:cubicBezTo>
                <a:cubicBezTo>
                  <a:pt x="128" y="134"/>
                  <a:pt x="128" y="134"/>
                  <a:pt x="128" y="134"/>
                </a:cubicBezTo>
                <a:cubicBezTo>
                  <a:pt x="74" y="86"/>
                  <a:pt x="74" y="86"/>
                  <a:pt x="74" y="86"/>
                </a:cubicBezTo>
                <a:cubicBezTo>
                  <a:pt x="73" y="85"/>
                  <a:pt x="72" y="84"/>
                  <a:pt x="71" y="84"/>
                </a:cubicBezTo>
                <a:close/>
                <a:moveTo>
                  <a:pt x="134" y="76"/>
                </a:moveTo>
                <a:cubicBezTo>
                  <a:pt x="105" y="101"/>
                  <a:pt x="105" y="101"/>
                  <a:pt x="105" y="101"/>
                </a:cubicBezTo>
                <a:cubicBezTo>
                  <a:pt x="134" y="127"/>
                  <a:pt x="134" y="127"/>
                  <a:pt x="134" y="127"/>
                </a:cubicBezTo>
                <a:lnTo>
                  <a:pt x="134" y="76"/>
                </a:lnTo>
                <a:close/>
                <a:moveTo>
                  <a:pt x="9" y="75"/>
                </a:moveTo>
                <a:cubicBezTo>
                  <a:pt x="9" y="127"/>
                  <a:pt x="9" y="127"/>
                  <a:pt x="9" y="127"/>
                </a:cubicBezTo>
                <a:cubicBezTo>
                  <a:pt x="37" y="101"/>
                  <a:pt x="37" y="101"/>
                  <a:pt x="37" y="101"/>
                </a:cubicBezTo>
                <a:lnTo>
                  <a:pt x="9" y="75"/>
                </a:lnTo>
                <a:close/>
                <a:moveTo>
                  <a:pt x="71" y="8"/>
                </a:moveTo>
                <a:cubicBezTo>
                  <a:pt x="70" y="8"/>
                  <a:pt x="69" y="9"/>
                  <a:pt x="68" y="10"/>
                </a:cubicBezTo>
                <a:cubicBezTo>
                  <a:pt x="14" y="61"/>
                  <a:pt x="14" y="61"/>
                  <a:pt x="14" y="61"/>
                </a:cubicBezTo>
                <a:cubicBezTo>
                  <a:pt x="14" y="61"/>
                  <a:pt x="14" y="61"/>
                  <a:pt x="14" y="61"/>
                </a:cubicBezTo>
                <a:cubicBezTo>
                  <a:pt x="10" y="65"/>
                  <a:pt x="10" y="65"/>
                  <a:pt x="10" y="65"/>
                </a:cubicBezTo>
                <a:cubicBezTo>
                  <a:pt x="44" y="95"/>
                  <a:pt x="44" y="95"/>
                  <a:pt x="44" y="95"/>
                </a:cubicBezTo>
                <a:cubicBezTo>
                  <a:pt x="61" y="79"/>
                  <a:pt x="61" y="79"/>
                  <a:pt x="61" y="79"/>
                </a:cubicBezTo>
                <a:cubicBezTo>
                  <a:pt x="64" y="77"/>
                  <a:pt x="67" y="75"/>
                  <a:pt x="71" y="75"/>
                </a:cubicBezTo>
                <a:cubicBezTo>
                  <a:pt x="74" y="75"/>
                  <a:pt x="77" y="77"/>
                  <a:pt x="80" y="78"/>
                </a:cubicBezTo>
                <a:cubicBezTo>
                  <a:pt x="99" y="96"/>
                  <a:pt x="99" y="96"/>
                  <a:pt x="99" y="96"/>
                </a:cubicBezTo>
                <a:cubicBezTo>
                  <a:pt x="132" y="65"/>
                  <a:pt x="132" y="65"/>
                  <a:pt x="132" y="65"/>
                </a:cubicBezTo>
                <a:cubicBezTo>
                  <a:pt x="125" y="58"/>
                  <a:pt x="125" y="58"/>
                  <a:pt x="125" y="58"/>
                </a:cubicBezTo>
                <a:cubicBezTo>
                  <a:pt x="125" y="58"/>
                  <a:pt x="125" y="58"/>
                  <a:pt x="125" y="58"/>
                </a:cubicBezTo>
                <a:cubicBezTo>
                  <a:pt x="74" y="10"/>
                  <a:pt x="74" y="10"/>
                  <a:pt x="74" y="10"/>
                </a:cubicBezTo>
                <a:cubicBezTo>
                  <a:pt x="74" y="9"/>
                  <a:pt x="73" y="8"/>
                  <a:pt x="71" y="8"/>
                </a:cubicBezTo>
                <a:close/>
                <a:moveTo>
                  <a:pt x="71" y="0"/>
                </a:moveTo>
                <a:cubicBezTo>
                  <a:pt x="75" y="0"/>
                  <a:pt x="78" y="1"/>
                  <a:pt x="81" y="4"/>
                </a:cubicBezTo>
                <a:cubicBezTo>
                  <a:pt x="139" y="60"/>
                  <a:pt x="139" y="60"/>
                  <a:pt x="139" y="60"/>
                </a:cubicBezTo>
                <a:cubicBezTo>
                  <a:pt x="140" y="60"/>
                  <a:pt x="140" y="61"/>
                  <a:pt x="141" y="61"/>
                </a:cubicBezTo>
                <a:cubicBezTo>
                  <a:pt x="141" y="61"/>
                  <a:pt x="141" y="61"/>
                  <a:pt x="141" y="61"/>
                </a:cubicBezTo>
                <a:cubicBezTo>
                  <a:pt x="142" y="63"/>
                  <a:pt x="142" y="64"/>
                  <a:pt x="142" y="66"/>
                </a:cubicBezTo>
                <a:cubicBezTo>
                  <a:pt x="142" y="66"/>
                  <a:pt x="142" y="66"/>
                  <a:pt x="142" y="67"/>
                </a:cubicBezTo>
                <a:cubicBezTo>
                  <a:pt x="142" y="134"/>
                  <a:pt x="142" y="134"/>
                  <a:pt x="142" y="134"/>
                </a:cubicBezTo>
                <a:cubicBezTo>
                  <a:pt x="142" y="136"/>
                  <a:pt x="142" y="138"/>
                  <a:pt x="140" y="140"/>
                </a:cubicBezTo>
                <a:cubicBezTo>
                  <a:pt x="138" y="142"/>
                  <a:pt x="136" y="142"/>
                  <a:pt x="134" y="142"/>
                </a:cubicBezTo>
                <a:cubicBezTo>
                  <a:pt x="9" y="142"/>
                  <a:pt x="9" y="142"/>
                  <a:pt x="9" y="142"/>
                </a:cubicBezTo>
                <a:cubicBezTo>
                  <a:pt x="6" y="142"/>
                  <a:pt x="4" y="142"/>
                  <a:pt x="2" y="140"/>
                </a:cubicBezTo>
                <a:cubicBezTo>
                  <a:pt x="1" y="138"/>
                  <a:pt x="0" y="136"/>
                  <a:pt x="0" y="134"/>
                </a:cubicBezTo>
                <a:cubicBezTo>
                  <a:pt x="0" y="67"/>
                  <a:pt x="0" y="67"/>
                  <a:pt x="0" y="67"/>
                </a:cubicBezTo>
                <a:cubicBezTo>
                  <a:pt x="0" y="64"/>
                  <a:pt x="1" y="62"/>
                  <a:pt x="4" y="59"/>
                </a:cubicBezTo>
                <a:cubicBezTo>
                  <a:pt x="62" y="4"/>
                  <a:pt x="62" y="4"/>
                  <a:pt x="62" y="4"/>
                </a:cubicBezTo>
                <a:cubicBezTo>
                  <a:pt x="65" y="1"/>
                  <a:pt x="68" y="0"/>
                  <a:pt x="71"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33" name="Google Shape;1533;p11"/>
          <p:cNvSpPr/>
          <p:nvPr/>
        </p:nvSpPr>
        <p:spPr>
          <a:xfrm>
            <a:off x="2672321" y="1613071"/>
            <a:ext cx="274885" cy="274141"/>
          </a:xfrm>
          <a:custGeom>
            <a:rect b="b" l="l" r="r" t="t"/>
            <a:pathLst>
              <a:path extrusionOk="0" h="142" w="143">
                <a:moveTo>
                  <a:pt x="58" y="30"/>
                </a:moveTo>
                <a:cubicBezTo>
                  <a:pt x="58" y="53"/>
                  <a:pt x="58" y="53"/>
                  <a:pt x="58" y="53"/>
                </a:cubicBezTo>
                <a:cubicBezTo>
                  <a:pt x="81" y="53"/>
                  <a:pt x="81" y="53"/>
                  <a:pt x="81" y="53"/>
                </a:cubicBezTo>
                <a:lnTo>
                  <a:pt x="58" y="30"/>
                </a:lnTo>
                <a:close/>
                <a:moveTo>
                  <a:pt x="9" y="26"/>
                </a:moveTo>
                <a:cubicBezTo>
                  <a:pt x="9" y="133"/>
                  <a:pt x="9" y="133"/>
                  <a:pt x="9" y="133"/>
                </a:cubicBezTo>
                <a:cubicBezTo>
                  <a:pt x="85" y="133"/>
                  <a:pt x="85" y="133"/>
                  <a:pt x="85" y="133"/>
                </a:cubicBezTo>
                <a:cubicBezTo>
                  <a:pt x="85" y="62"/>
                  <a:pt x="85" y="62"/>
                  <a:pt x="85" y="62"/>
                </a:cubicBezTo>
                <a:cubicBezTo>
                  <a:pt x="49" y="62"/>
                  <a:pt x="49" y="62"/>
                  <a:pt x="49" y="62"/>
                </a:cubicBezTo>
                <a:cubicBezTo>
                  <a:pt x="49" y="26"/>
                  <a:pt x="49" y="26"/>
                  <a:pt x="49" y="26"/>
                </a:cubicBezTo>
                <a:lnTo>
                  <a:pt x="9" y="26"/>
                </a:lnTo>
                <a:close/>
                <a:moveTo>
                  <a:pt x="9" y="17"/>
                </a:moveTo>
                <a:cubicBezTo>
                  <a:pt x="58" y="17"/>
                  <a:pt x="58" y="17"/>
                  <a:pt x="58" y="17"/>
                </a:cubicBezTo>
                <a:cubicBezTo>
                  <a:pt x="94" y="53"/>
                  <a:pt x="94" y="53"/>
                  <a:pt x="94" y="53"/>
                </a:cubicBezTo>
                <a:cubicBezTo>
                  <a:pt x="94" y="133"/>
                  <a:pt x="94" y="133"/>
                  <a:pt x="94" y="133"/>
                </a:cubicBezTo>
                <a:cubicBezTo>
                  <a:pt x="94" y="136"/>
                  <a:pt x="93" y="138"/>
                  <a:pt x="91" y="140"/>
                </a:cubicBezTo>
                <a:cubicBezTo>
                  <a:pt x="89" y="142"/>
                  <a:pt x="87" y="142"/>
                  <a:pt x="85" y="142"/>
                </a:cubicBezTo>
                <a:cubicBezTo>
                  <a:pt x="9" y="142"/>
                  <a:pt x="9" y="142"/>
                  <a:pt x="9" y="142"/>
                </a:cubicBezTo>
                <a:cubicBezTo>
                  <a:pt x="6" y="142"/>
                  <a:pt x="4" y="142"/>
                  <a:pt x="2" y="140"/>
                </a:cubicBezTo>
                <a:cubicBezTo>
                  <a:pt x="1" y="138"/>
                  <a:pt x="0" y="136"/>
                  <a:pt x="0" y="133"/>
                </a:cubicBezTo>
                <a:cubicBezTo>
                  <a:pt x="0" y="26"/>
                  <a:pt x="0" y="26"/>
                  <a:pt x="0" y="26"/>
                </a:cubicBezTo>
                <a:cubicBezTo>
                  <a:pt x="0" y="24"/>
                  <a:pt x="1" y="22"/>
                  <a:pt x="2" y="20"/>
                </a:cubicBezTo>
                <a:cubicBezTo>
                  <a:pt x="4" y="18"/>
                  <a:pt x="6" y="17"/>
                  <a:pt x="9" y="17"/>
                </a:cubicBezTo>
                <a:close/>
                <a:moveTo>
                  <a:pt x="107" y="12"/>
                </a:moveTo>
                <a:cubicBezTo>
                  <a:pt x="107" y="35"/>
                  <a:pt x="107" y="35"/>
                  <a:pt x="107" y="35"/>
                </a:cubicBezTo>
                <a:cubicBezTo>
                  <a:pt x="130" y="35"/>
                  <a:pt x="130" y="35"/>
                  <a:pt x="130" y="35"/>
                </a:cubicBezTo>
                <a:lnTo>
                  <a:pt x="107" y="12"/>
                </a:lnTo>
                <a:close/>
                <a:moveTo>
                  <a:pt x="58" y="0"/>
                </a:moveTo>
                <a:cubicBezTo>
                  <a:pt x="107" y="0"/>
                  <a:pt x="107" y="0"/>
                  <a:pt x="107" y="0"/>
                </a:cubicBezTo>
                <a:cubicBezTo>
                  <a:pt x="143" y="35"/>
                  <a:pt x="143" y="35"/>
                  <a:pt x="143" y="35"/>
                </a:cubicBezTo>
                <a:cubicBezTo>
                  <a:pt x="143" y="116"/>
                  <a:pt x="143" y="116"/>
                  <a:pt x="143" y="116"/>
                </a:cubicBezTo>
                <a:cubicBezTo>
                  <a:pt x="143" y="118"/>
                  <a:pt x="142" y="120"/>
                  <a:pt x="140" y="122"/>
                </a:cubicBezTo>
                <a:cubicBezTo>
                  <a:pt x="138" y="124"/>
                  <a:pt x="136" y="125"/>
                  <a:pt x="134" y="125"/>
                </a:cubicBezTo>
                <a:cubicBezTo>
                  <a:pt x="103" y="125"/>
                  <a:pt x="103" y="125"/>
                  <a:pt x="103" y="125"/>
                </a:cubicBezTo>
                <a:cubicBezTo>
                  <a:pt x="103" y="116"/>
                  <a:pt x="103" y="116"/>
                  <a:pt x="103" y="116"/>
                </a:cubicBezTo>
                <a:cubicBezTo>
                  <a:pt x="134" y="116"/>
                  <a:pt x="134" y="116"/>
                  <a:pt x="134" y="116"/>
                </a:cubicBezTo>
                <a:cubicBezTo>
                  <a:pt x="134" y="44"/>
                  <a:pt x="134" y="44"/>
                  <a:pt x="134" y="44"/>
                </a:cubicBezTo>
                <a:cubicBezTo>
                  <a:pt x="98" y="44"/>
                  <a:pt x="98" y="44"/>
                  <a:pt x="98" y="44"/>
                </a:cubicBezTo>
                <a:cubicBezTo>
                  <a:pt x="98" y="8"/>
                  <a:pt x="98" y="8"/>
                  <a:pt x="98" y="8"/>
                </a:cubicBezTo>
                <a:cubicBezTo>
                  <a:pt x="49" y="8"/>
                  <a:pt x="49" y="8"/>
                  <a:pt x="49" y="8"/>
                </a:cubicBezTo>
                <a:cubicBezTo>
                  <a:pt x="49" y="6"/>
                  <a:pt x="50" y="4"/>
                  <a:pt x="52" y="2"/>
                </a:cubicBezTo>
                <a:cubicBezTo>
                  <a:pt x="53" y="0"/>
                  <a:pt x="55" y="0"/>
                  <a:pt x="58" y="0"/>
                </a:cubicBezTo>
                <a:close/>
              </a:path>
            </a:pathLst>
          </a:custGeom>
          <a:solidFill>
            <a:srgbClr val="000000"/>
          </a:solidFill>
          <a:ln>
            <a:noFill/>
          </a:ln>
        </p:spPr>
        <p:txBody>
          <a:bodyPr anchorCtr="0" anchor="t" bIns="18300" lIns="36625" spcFirstLastPara="1" rIns="36625" wrap="square" tIns="183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34" name="Google Shape;1534;p11"/>
          <p:cNvSpPr txBox="1"/>
          <p:nvPr>
            <p:ph idx="2"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Иконки</a:t>
            </a:r>
            <a:endParaRPr/>
          </a:p>
        </p:txBody>
      </p:sp>
      <p:sp>
        <p:nvSpPr>
          <p:cNvPr id="1535" name="Google Shape;1535;p11"/>
          <p:cNvSpPr/>
          <p:nvPr/>
        </p:nvSpPr>
        <p:spPr>
          <a:xfrm>
            <a:off x="8918421" y="1607910"/>
            <a:ext cx="360000" cy="360000"/>
          </a:xfrm>
          <a:prstGeom prst="rect">
            <a:avLst/>
          </a:prstGeom>
          <a:solidFill>
            <a:schemeClr val="accent1"/>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36" name="Google Shape;1536;p11"/>
          <p:cNvSpPr txBox="1"/>
          <p:nvPr/>
        </p:nvSpPr>
        <p:spPr>
          <a:xfrm>
            <a:off x="8835978" y="788619"/>
            <a:ext cx="9726295" cy="82391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1" i="0" lang="ru-RU" sz="3200" u="none" cap="none" strike="noStrike">
                <a:solidFill>
                  <a:srgbClr val="000000"/>
                </a:solidFill>
                <a:latin typeface="Proxima Nova"/>
                <a:ea typeface="Proxima Nova"/>
                <a:cs typeface="Proxima Nova"/>
                <a:sym typeface="Proxima Nova"/>
              </a:rPr>
              <a:t>Цвета</a:t>
            </a:r>
            <a:endParaRPr/>
          </a:p>
        </p:txBody>
      </p:sp>
      <p:sp>
        <p:nvSpPr>
          <p:cNvPr id="1537" name="Google Shape;1537;p11"/>
          <p:cNvSpPr/>
          <p:nvPr/>
        </p:nvSpPr>
        <p:spPr>
          <a:xfrm>
            <a:off x="8918421" y="2458591"/>
            <a:ext cx="360000" cy="360000"/>
          </a:xfrm>
          <a:prstGeom prst="rect">
            <a:avLst/>
          </a:prstGeom>
          <a:solidFill>
            <a:srgbClr val="000000"/>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38" name="Google Shape;1538;p11"/>
          <p:cNvSpPr/>
          <p:nvPr/>
        </p:nvSpPr>
        <p:spPr>
          <a:xfrm>
            <a:off x="8918421" y="3319774"/>
            <a:ext cx="360000" cy="360000"/>
          </a:xfrm>
          <a:prstGeom prst="rect">
            <a:avLst/>
          </a:prstGeom>
          <a:solidFill>
            <a:srgbClr val="535353"/>
          </a:solid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1539" name="Google Shape;1539;p11"/>
          <p:cNvSpPr txBox="1"/>
          <p:nvPr/>
        </p:nvSpPr>
        <p:spPr>
          <a:xfrm>
            <a:off x="9380971" y="1603244"/>
            <a:ext cx="180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rPr b="0" i="0" lang="ru-RU" sz="1800" u="none" cap="none" strike="noStrike">
                <a:solidFill>
                  <a:srgbClr val="323332"/>
                </a:solidFill>
                <a:latin typeface="Proxima Nova"/>
                <a:ea typeface="Proxima Nova"/>
                <a:cs typeface="Proxima Nova"/>
                <a:sym typeface="Proxima Nova"/>
              </a:rPr>
              <a:t>#FB2B38</a:t>
            </a:r>
            <a:endParaRPr/>
          </a:p>
        </p:txBody>
      </p:sp>
      <p:sp>
        <p:nvSpPr>
          <p:cNvPr id="1540" name="Google Shape;1540;p11"/>
          <p:cNvSpPr txBox="1"/>
          <p:nvPr/>
        </p:nvSpPr>
        <p:spPr>
          <a:xfrm>
            <a:off x="9380971" y="2453925"/>
            <a:ext cx="180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rPr b="0" i="0" lang="ru-RU" sz="1800" u="none" cap="none" strike="noStrike">
                <a:solidFill>
                  <a:srgbClr val="323332"/>
                </a:solidFill>
                <a:latin typeface="Proxima Nova"/>
                <a:ea typeface="Proxima Nova"/>
                <a:cs typeface="Proxima Nova"/>
                <a:sym typeface="Proxima Nova"/>
              </a:rPr>
              <a:t>#000000</a:t>
            </a:r>
            <a:endParaRPr/>
          </a:p>
        </p:txBody>
      </p:sp>
      <p:sp>
        <p:nvSpPr>
          <p:cNvPr id="1541" name="Google Shape;1541;p11"/>
          <p:cNvSpPr txBox="1"/>
          <p:nvPr/>
        </p:nvSpPr>
        <p:spPr>
          <a:xfrm>
            <a:off x="9380971" y="3319774"/>
            <a:ext cx="1800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23332"/>
              </a:buClr>
              <a:buSzPts val="1800"/>
              <a:buFont typeface="Proxima Nova"/>
              <a:buNone/>
            </a:pPr>
            <a:r>
              <a:rPr b="0" i="0" lang="ru-RU" sz="1800" u="none" cap="none" strike="noStrike">
                <a:solidFill>
                  <a:srgbClr val="323332"/>
                </a:solidFill>
                <a:latin typeface="Proxima Nova"/>
                <a:ea typeface="Proxima Nova"/>
                <a:cs typeface="Proxima Nova"/>
                <a:sym typeface="Proxima Nova"/>
              </a:rPr>
              <a:t>#535353</a:t>
            </a:r>
            <a:endParaRPr/>
          </a:p>
        </p:txBody>
      </p:sp>
      <p:sp>
        <p:nvSpPr>
          <p:cNvPr id="1542" name="Google Shape;1542;p1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cabc1c5b11_0_466"/>
          <p:cNvSpPr txBox="1"/>
          <p:nvPr>
            <p:ph idx="1" type="body"/>
          </p:nvPr>
        </p:nvSpPr>
        <p:spPr>
          <a:xfrm>
            <a:off x="1042744" y="2557750"/>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Процессы</a:t>
            </a:r>
            <a:endParaRPr/>
          </a:p>
        </p:txBody>
      </p:sp>
      <p:sp>
        <p:nvSpPr>
          <p:cNvPr id="504" name="Google Shape;504;gcabc1c5b11_0_4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Ядро Linux</a:t>
            </a:r>
            <a:endParaRPr/>
          </a:p>
        </p:txBody>
      </p:sp>
      <p:sp>
        <p:nvSpPr>
          <p:cNvPr id="505" name="Google Shape;505;gcabc1c5b11_0_4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506" name="Google Shape;506;gcabc1c5b11_0_466"/>
          <p:cNvSpPr txBox="1"/>
          <p:nvPr>
            <p:ph idx="1" type="body"/>
          </p:nvPr>
        </p:nvSpPr>
        <p:spPr>
          <a:xfrm>
            <a:off x="3259369" y="2677775"/>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Время</a:t>
            </a:r>
            <a:endParaRPr/>
          </a:p>
        </p:txBody>
      </p:sp>
      <p:sp>
        <p:nvSpPr>
          <p:cNvPr id="507" name="Google Shape;507;gcabc1c5b11_0_466"/>
          <p:cNvSpPr txBox="1"/>
          <p:nvPr>
            <p:ph idx="1" type="body"/>
          </p:nvPr>
        </p:nvSpPr>
        <p:spPr>
          <a:xfrm>
            <a:off x="6993419" y="2588100"/>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IPC</a:t>
            </a:r>
            <a:endParaRPr/>
          </a:p>
        </p:txBody>
      </p:sp>
      <p:sp>
        <p:nvSpPr>
          <p:cNvPr id="508" name="Google Shape;508;gcabc1c5b11_0_466"/>
          <p:cNvSpPr txBox="1"/>
          <p:nvPr>
            <p:ph idx="1" type="body"/>
          </p:nvPr>
        </p:nvSpPr>
        <p:spPr>
          <a:xfrm>
            <a:off x="8897044" y="2588100"/>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Пользователи</a:t>
            </a:r>
            <a:endParaRPr/>
          </a:p>
        </p:txBody>
      </p:sp>
      <p:sp>
        <p:nvSpPr>
          <p:cNvPr id="509" name="Google Shape;509;gcabc1c5b11_0_466"/>
          <p:cNvSpPr txBox="1"/>
          <p:nvPr>
            <p:ph idx="1" type="body"/>
          </p:nvPr>
        </p:nvSpPr>
        <p:spPr>
          <a:xfrm>
            <a:off x="1042744" y="4597513"/>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Аппаратура</a:t>
            </a:r>
            <a:endParaRPr/>
          </a:p>
        </p:txBody>
      </p:sp>
      <p:sp>
        <p:nvSpPr>
          <p:cNvPr id="510" name="Google Shape;510;gcabc1c5b11_0_466"/>
          <p:cNvSpPr txBox="1"/>
          <p:nvPr>
            <p:ph idx="1" type="body"/>
          </p:nvPr>
        </p:nvSpPr>
        <p:spPr>
          <a:xfrm>
            <a:off x="3142344" y="4529488"/>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Файловая система</a:t>
            </a:r>
            <a:endParaRPr/>
          </a:p>
        </p:txBody>
      </p:sp>
      <p:sp>
        <p:nvSpPr>
          <p:cNvPr id="511" name="Google Shape;511;gcabc1c5b11_0_466"/>
          <p:cNvSpPr txBox="1"/>
          <p:nvPr>
            <p:ph idx="1" type="body"/>
          </p:nvPr>
        </p:nvSpPr>
        <p:spPr>
          <a:xfrm>
            <a:off x="6940032" y="4430575"/>
            <a:ext cx="1976400" cy="49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Сеть</a:t>
            </a:r>
            <a:endParaRPr/>
          </a:p>
        </p:txBody>
      </p:sp>
      <p:sp>
        <p:nvSpPr>
          <p:cNvPr id="512" name="Google Shape;512;gcabc1c5b11_0_466"/>
          <p:cNvSpPr txBox="1"/>
          <p:nvPr>
            <p:ph idx="1" type="body"/>
          </p:nvPr>
        </p:nvSpPr>
        <p:spPr>
          <a:xfrm>
            <a:off x="8843663" y="4430575"/>
            <a:ext cx="1976400" cy="680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23332"/>
              </a:buClr>
              <a:buSzPts val="2000"/>
              <a:buFont typeface="Arial"/>
              <a:buNone/>
            </a:pPr>
            <a:r>
              <a:rPr lang="ru-RU"/>
              <a:t>Структуры данных</a:t>
            </a:r>
            <a:endParaRPr/>
          </a:p>
        </p:txBody>
      </p:sp>
      <p:pic>
        <p:nvPicPr>
          <p:cNvPr id="513" name="Google Shape;513;gcabc1c5b11_0_466"/>
          <p:cNvPicPr preferRelativeResize="0"/>
          <p:nvPr/>
        </p:nvPicPr>
        <p:blipFill>
          <a:blip r:embed="rId3">
            <a:alphaModFix/>
          </a:blip>
          <a:stretch>
            <a:fillRect/>
          </a:stretch>
        </p:blipFill>
        <p:spPr>
          <a:xfrm>
            <a:off x="1440408" y="1423300"/>
            <a:ext cx="1181100" cy="1057275"/>
          </a:xfrm>
          <a:prstGeom prst="rect">
            <a:avLst/>
          </a:prstGeom>
          <a:noFill/>
          <a:ln>
            <a:noFill/>
          </a:ln>
        </p:spPr>
      </p:pic>
      <p:pic>
        <p:nvPicPr>
          <p:cNvPr id="514" name="Google Shape;514;gcabc1c5b11_0_466"/>
          <p:cNvPicPr preferRelativeResize="0"/>
          <p:nvPr/>
        </p:nvPicPr>
        <p:blipFill>
          <a:blip r:embed="rId4">
            <a:alphaModFix/>
          </a:blip>
          <a:stretch>
            <a:fillRect/>
          </a:stretch>
        </p:blipFill>
        <p:spPr>
          <a:xfrm>
            <a:off x="3676408" y="1418538"/>
            <a:ext cx="1038225" cy="1066800"/>
          </a:xfrm>
          <a:prstGeom prst="rect">
            <a:avLst/>
          </a:prstGeom>
          <a:noFill/>
          <a:ln>
            <a:noFill/>
          </a:ln>
        </p:spPr>
      </p:pic>
      <p:pic>
        <p:nvPicPr>
          <p:cNvPr id="515" name="Google Shape;515;gcabc1c5b11_0_466"/>
          <p:cNvPicPr preferRelativeResize="0"/>
          <p:nvPr/>
        </p:nvPicPr>
        <p:blipFill>
          <a:blip r:embed="rId5">
            <a:alphaModFix/>
          </a:blip>
          <a:stretch>
            <a:fillRect/>
          </a:stretch>
        </p:blipFill>
        <p:spPr>
          <a:xfrm>
            <a:off x="6940021" y="1276475"/>
            <a:ext cx="1666875" cy="1171575"/>
          </a:xfrm>
          <a:prstGeom prst="rect">
            <a:avLst/>
          </a:prstGeom>
          <a:noFill/>
          <a:ln>
            <a:noFill/>
          </a:ln>
        </p:spPr>
      </p:pic>
      <p:pic>
        <p:nvPicPr>
          <p:cNvPr id="516" name="Google Shape;516;gcabc1c5b11_0_466"/>
          <p:cNvPicPr preferRelativeResize="0"/>
          <p:nvPr/>
        </p:nvPicPr>
        <p:blipFill>
          <a:blip r:embed="rId6">
            <a:alphaModFix/>
          </a:blip>
          <a:stretch>
            <a:fillRect/>
          </a:stretch>
        </p:blipFill>
        <p:spPr>
          <a:xfrm>
            <a:off x="9182433" y="1332825"/>
            <a:ext cx="1171575" cy="1143000"/>
          </a:xfrm>
          <a:prstGeom prst="rect">
            <a:avLst/>
          </a:prstGeom>
          <a:noFill/>
          <a:ln>
            <a:noFill/>
          </a:ln>
        </p:spPr>
      </p:pic>
      <p:pic>
        <p:nvPicPr>
          <p:cNvPr id="517" name="Google Shape;517;gcabc1c5b11_0_466"/>
          <p:cNvPicPr preferRelativeResize="0"/>
          <p:nvPr/>
        </p:nvPicPr>
        <p:blipFill>
          <a:blip r:embed="rId7">
            <a:alphaModFix/>
          </a:blip>
          <a:stretch>
            <a:fillRect/>
          </a:stretch>
        </p:blipFill>
        <p:spPr>
          <a:xfrm>
            <a:off x="1288008" y="3296638"/>
            <a:ext cx="1333500" cy="1057275"/>
          </a:xfrm>
          <a:prstGeom prst="rect">
            <a:avLst/>
          </a:prstGeom>
          <a:noFill/>
          <a:ln>
            <a:noFill/>
          </a:ln>
        </p:spPr>
      </p:pic>
      <p:pic>
        <p:nvPicPr>
          <p:cNvPr id="518" name="Google Shape;518;gcabc1c5b11_0_466"/>
          <p:cNvPicPr preferRelativeResize="0"/>
          <p:nvPr/>
        </p:nvPicPr>
        <p:blipFill>
          <a:blip r:embed="rId8">
            <a:alphaModFix/>
          </a:blip>
          <a:stretch>
            <a:fillRect/>
          </a:stretch>
        </p:blipFill>
        <p:spPr>
          <a:xfrm>
            <a:off x="3750033" y="3239488"/>
            <a:ext cx="952500" cy="1171575"/>
          </a:xfrm>
          <a:prstGeom prst="rect">
            <a:avLst/>
          </a:prstGeom>
          <a:noFill/>
          <a:ln>
            <a:noFill/>
          </a:ln>
        </p:spPr>
      </p:pic>
      <p:pic>
        <p:nvPicPr>
          <p:cNvPr id="519" name="Google Shape;519;gcabc1c5b11_0_466"/>
          <p:cNvPicPr preferRelativeResize="0"/>
          <p:nvPr/>
        </p:nvPicPr>
        <p:blipFill>
          <a:blip r:embed="rId9">
            <a:alphaModFix/>
          </a:blip>
          <a:stretch>
            <a:fillRect/>
          </a:stretch>
        </p:blipFill>
        <p:spPr>
          <a:xfrm>
            <a:off x="7468658" y="3202475"/>
            <a:ext cx="1085850" cy="1047750"/>
          </a:xfrm>
          <a:prstGeom prst="rect">
            <a:avLst/>
          </a:prstGeom>
          <a:noFill/>
          <a:ln>
            <a:noFill/>
          </a:ln>
        </p:spPr>
      </p:pic>
      <p:pic>
        <p:nvPicPr>
          <p:cNvPr id="520" name="Google Shape;520;gcabc1c5b11_0_466"/>
          <p:cNvPicPr preferRelativeResize="0"/>
          <p:nvPr/>
        </p:nvPicPr>
        <p:blipFill>
          <a:blip r:embed="rId10">
            <a:alphaModFix/>
          </a:blip>
          <a:stretch>
            <a:fillRect/>
          </a:stretch>
        </p:blipFill>
        <p:spPr>
          <a:xfrm>
            <a:off x="9115458" y="3169125"/>
            <a:ext cx="1666875" cy="1114425"/>
          </a:xfrm>
          <a:prstGeom prst="rect">
            <a:avLst/>
          </a:prstGeom>
          <a:noFill/>
          <a:ln>
            <a:noFill/>
          </a:ln>
        </p:spPr>
      </p:pic>
      <p:pic>
        <p:nvPicPr>
          <p:cNvPr id="521" name="Google Shape;521;gcabc1c5b11_0_466"/>
          <p:cNvPicPr preferRelativeResize="0"/>
          <p:nvPr/>
        </p:nvPicPr>
        <p:blipFill>
          <a:blip r:embed="rId11">
            <a:alphaModFix/>
          </a:blip>
          <a:stretch>
            <a:fillRect/>
          </a:stretch>
        </p:blipFill>
        <p:spPr>
          <a:xfrm>
            <a:off x="5362646" y="4529500"/>
            <a:ext cx="1333500" cy="1171575"/>
          </a:xfrm>
          <a:prstGeom prst="rect">
            <a:avLst/>
          </a:prstGeom>
          <a:noFill/>
          <a:ln>
            <a:noFill/>
          </a:ln>
        </p:spPr>
      </p:pic>
      <p:sp>
        <p:nvSpPr>
          <p:cNvPr id="522" name="Google Shape;522;gcabc1c5b11_0_466"/>
          <p:cNvSpPr txBox="1"/>
          <p:nvPr>
            <p:ph idx="1" type="body"/>
          </p:nvPr>
        </p:nvSpPr>
        <p:spPr>
          <a:xfrm>
            <a:off x="5041194" y="5855663"/>
            <a:ext cx="1976400" cy="495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lang="ru-RU"/>
              <a:t>Виртуализация</a:t>
            </a:r>
            <a:endParaRPr/>
          </a:p>
        </p:txBody>
      </p:sp>
      <p:pic>
        <p:nvPicPr>
          <p:cNvPr id="523" name="Google Shape;523;gcabc1c5b11_0_466"/>
          <p:cNvPicPr preferRelativeResize="0"/>
          <p:nvPr/>
        </p:nvPicPr>
        <p:blipFill>
          <a:blip r:embed="rId12">
            <a:alphaModFix/>
          </a:blip>
          <a:stretch>
            <a:fillRect/>
          </a:stretch>
        </p:blipFill>
        <p:spPr>
          <a:xfrm>
            <a:off x="4714625" y="1423299"/>
            <a:ext cx="428325" cy="415516"/>
          </a:xfrm>
          <a:prstGeom prst="rect">
            <a:avLst/>
          </a:prstGeom>
          <a:noFill/>
          <a:ln>
            <a:noFill/>
          </a:ln>
        </p:spPr>
      </p:pic>
      <p:pic>
        <p:nvPicPr>
          <p:cNvPr id="524" name="Google Shape;524;gcabc1c5b11_0_466"/>
          <p:cNvPicPr preferRelativeResize="0"/>
          <p:nvPr/>
        </p:nvPicPr>
        <p:blipFill>
          <a:blip r:embed="rId12">
            <a:alphaModFix/>
          </a:blip>
          <a:stretch>
            <a:fillRect/>
          </a:stretch>
        </p:blipFill>
        <p:spPr>
          <a:xfrm>
            <a:off x="2714025" y="1423299"/>
            <a:ext cx="428325" cy="415516"/>
          </a:xfrm>
          <a:prstGeom prst="rect">
            <a:avLst/>
          </a:prstGeom>
          <a:noFill/>
          <a:ln>
            <a:noFill/>
          </a:ln>
        </p:spPr>
      </p:pic>
      <p:sp>
        <p:nvSpPr>
          <p:cNvPr id="525" name="Google Shape;525;gcabc1c5b11_0_466"/>
          <p:cNvSpPr/>
          <p:nvPr/>
        </p:nvSpPr>
        <p:spPr>
          <a:xfrm>
            <a:off x="3247400" y="3161100"/>
            <a:ext cx="1988400" cy="2049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cabc1c5b11_0_70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(1/11)</a:t>
            </a:r>
            <a:endParaRPr/>
          </a:p>
        </p:txBody>
      </p:sp>
      <p:sp>
        <p:nvSpPr>
          <p:cNvPr id="531" name="Google Shape;531;gcabc1c5b11_0_70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532" name="Google Shape;532;gcabc1c5b11_0_701"/>
          <p:cNvPicPr preferRelativeResize="0"/>
          <p:nvPr/>
        </p:nvPicPr>
        <p:blipFill>
          <a:blip r:embed="rId3">
            <a:alphaModFix/>
          </a:blip>
          <a:stretch>
            <a:fillRect/>
          </a:stretch>
        </p:blipFill>
        <p:spPr>
          <a:xfrm>
            <a:off x="5046204" y="1398127"/>
            <a:ext cx="1540600" cy="1380375"/>
          </a:xfrm>
          <a:prstGeom prst="rect">
            <a:avLst/>
          </a:prstGeom>
          <a:noFill/>
          <a:ln>
            <a:noFill/>
          </a:ln>
        </p:spPr>
      </p:pic>
      <p:pic>
        <p:nvPicPr>
          <p:cNvPr id="533" name="Google Shape;533;gcabc1c5b11_0_701"/>
          <p:cNvPicPr preferRelativeResize="0"/>
          <p:nvPr/>
        </p:nvPicPr>
        <p:blipFill>
          <a:blip r:embed="rId4">
            <a:alphaModFix/>
          </a:blip>
          <a:stretch>
            <a:fillRect/>
          </a:stretch>
        </p:blipFill>
        <p:spPr>
          <a:xfrm>
            <a:off x="2661388" y="2849177"/>
            <a:ext cx="1332274" cy="1263600"/>
          </a:xfrm>
          <a:prstGeom prst="rect">
            <a:avLst/>
          </a:prstGeom>
          <a:noFill/>
          <a:ln>
            <a:noFill/>
          </a:ln>
        </p:spPr>
      </p:pic>
      <p:pic>
        <p:nvPicPr>
          <p:cNvPr id="534" name="Google Shape;534;gcabc1c5b11_0_701"/>
          <p:cNvPicPr preferRelativeResize="0"/>
          <p:nvPr/>
        </p:nvPicPr>
        <p:blipFill>
          <a:blip r:embed="rId4">
            <a:alphaModFix/>
          </a:blip>
          <a:stretch>
            <a:fillRect/>
          </a:stretch>
        </p:blipFill>
        <p:spPr>
          <a:xfrm>
            <a:off x="4340188" y="2849177"/>
            <a:ext cx="1332274" cy="1263600"/>
          </a:xfrm>
          <a:prstGeom prst="rect">
            <a:avLst/>
          </a:prstGeom>
          <a:noFill/>
          <a:ln>
            <a:noFill/>
          </a:ln>
        </p:spPr>
      </p:pic>
      <p:pic>
        <p:nvPicPr>
          <p:cNvPr id="535" name="Google Shape;535;gcabc1c5b11_0_701"/>
          <p:cNvPicPr preferRelativeResize="0"/>
          <p:nvPr/>
        </p:nvPicPr>
        <p:blipFill>
          <a:blip r:embed="rId4">
            <a:alphaModFix/>
          </a:blip>
          <a:stretch>
            <a:fillRect/>
          </a:stretch>
        </p:blipFill>
        <p:spPr>
          <a:xfrm>
            <a:off x="6018987" y="2849177"/>
            <a:ext cx="1332274" cy="1263600"/>
          </a:xfrm>
          <a:prstGeom prst="rect">
            <a:avLst/>
          </a:prstGeom>
          <a:noFill/>
          <a:ln>
            <a:noFill/>
          </a:ln>
        </p:spPr>
      </p:pic>
      <p:pic>
        <p:nvPicPr>
          <p:cNvPr id="536" name="Google Shape;536;gcabc1c5b11_0_701"/>
          <p:cNvPicPr preferRelativeResize="0"/>
          <p:nvPr/>
        </p:nvPicPr>
        <p:blipFill>
          <a:blip r:embed="rId4">
            <a:alphaModFix/>
          </a:blip>
          <a:stretch>
            <a:fillRect/>
          </a:stretch>
        </p:blipFill>
        <p:spPr>
          <a:xfrm>
            <a:off x="7697788" y="2849177"/>
            <a:ext cx="1332274" cy="1263600"/>
          </a:xfrm>
          <a:prstGeom prst="rect">
            <a:avLst/>
          </a:prstGeom>
          <a:noFill/>
          <a:ln>
            <a:noFill/>
          </a:ln>
        </p:spPr>
      </p:pic>
      <p:pic>
        <p:nvPicPr>
          <p:cNvPr id="537" name="Google Shape;537;gcabc1c5b11_0_701"/>
          <p:cNvPicPr preferRelativeResize="0"/>
          <p:nvPr/>
        </p:nvPicPr>
        <p:blipFill>
          <a:blip r:embed="rId5">
            <a:alphaModFix/>
          </a:blip>
          <a:stretch>
            <a:fillRect/>
          </a:stretch>
        </p:blipFill>
        <p:spPr>
          <a:xfrm>
            <a:off x="2661398" y="4228899"/>
            <a:ext cx="2085553" cy="1263600"/>
          </a:xfrm>
          <a:prstGeom prst="rect">
            <a:avLst/>
          </a:prstGeom>
          <a:noFill/>
          <a:ln>
            <a:noFill/>
          </a:ln>
        </p:spPr>
      </p:pic>
      <p:pic>
        <p:nvPicPr>
          <p:cNvPr id="538" name="Google Shape;538;gcabc1c5b11_0_701"/>
          <p:cNvPicPr preferRelativeResize="0"/>
          <p:nvPr/>
        </p:nvPicPr>
        <p:blipFill>
          <a:blip r:embed="rId5">
            <a:alphaModFix/>
          </a:blip>
          <a:stretch>
            <a:fillRect/>
          </a:stretch>
        </p:blipFill>
        <p:spPr>
          <a:xfrm>
            <a:off x="4802948" y="4240924"/>
            <a:ext cx="2085553" cy="1263600"/>
          </a:xfrm>
          <a:prstGeom prst="rect">
            <a:avLst/>
          </a:prstGeom>
          <a:noFill/>
          <a:ln>
            <a:noFill/>
          </a:ln>
        </p:spPr>
      </p:pic>
      <p:pic>
        <p:nvPicPr>
          <p:cNvPr id="539" name="Google Shape;539;gcabc1c5b11_0_701"/>
          <p:cNvPicPr preferRelativeResize="0"/>
          <p:nvPr/>
        </p:nvPicPr>
        <p:blipFill>
          <a:blip r:embed="rId5">
            <a:alphaModFix/>
          </a:blip>
          <a:stretch>
            <a:fillRect/>
          </a:stretch>
        </p:blipFill>
        <p:spPr>
          <a:xfrm>
            <a:off x="6944498" y="4240924"/>
            <a:ext cx="2085553" cy="1263600"/>
          </a:xfrm>
          <a:prstGeom prst="rect">
            <a:avLst/>
          </a:prstGeom>
          <a:noFill/>
          <a:ln>
            <a:noFill/>
          </a:ln>
        </p:spPr>
      </p:pic>
      <p:sp>
        <p:nvSpPr>
          <p:cNvPr id="540" name="Google Shape;540;gcabc1c5b11_0_701"/>
          <p:cNvSpPr txBox="1"/>
          <p:nvPr/>
        </p:nvSpPr>
        <p:spPr>
          <a:xfrm>
            <a:off x="3121575" y="5504525"/>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DRAM</a:t>
            </a:r>
            <a:endParaRPr sz="1900"/>
          </a:p>
        </p:txBody>
      </p:sp>
      <p:sp>
        <p:nvSpPr>
          <p:cNvPr id="541" name="Google Shape;541;gcabc1c5b11_0_701"/>
          <p:cNvSpPr txBox="1"/>
          <p:nvPr/>
        </p:nvSpPr>
        <p:spPr>
          <a:xfrm>
            <a:off x="5263125" y="5504525"/>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DRAM</a:t>
            </a:r>
            <a:endParaRPr sz="1900"/>
          </a:p>
        </p:txBody>
      </p:sp>
      <p:sp>
        <p:nvSpPr>
          <p:cNvPr id="542" name="Google Shape;542;gcabc1c5b11_0_701"/>
          <p:cNvSpPr txBox="1"/>
          <p:nvPr/>
        </p:nvSpPr>
        <p:spPr>
          <a:xfrm>
            <a:off x="7404675" y="5504525"/>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DRAM</a:t>
            </a:r>
            <a:endParaRPr sz="1900"/>
          </a:p>
        </p:txBody>
      </p:sp>
      <p:pic>
        <p:nvPicPr>
          <p:cNvPr id="543" name="Google Shape;543;gcabc1c5b11_0_701"/>
          <p:cNvPicPr preferRelativeResize="0"/>
          <p:nvPr/>
        </p:nvPicPr>
        <p:blipFill>
          <a:blip r:embed="rId6">
            <a:alphaModFix/>
          </a:blip>
          <a:stretch>
            <a:fillRect/>
          </a:stretch>
        </p:blipFill>
        <p:spPr>
          <a:xfrm>
            <a:off x="2842174" y="4112769"/>
            <a:ext cx="1724025" cy="1704975"/>
          </a:xfrm>
          <a:prstGeom prst="rect">
            <a:avLst/>
          </a:prstGeom>
          <a:noFill/>
          <a:ln>
            <a:noFill/>
          </a:ln>
        </p:spPr>
      </p:pic>
      <p:pic>
        <p:nvPicPr>
          <p:cNvPr id="544" name="Google Shape;544;gcabc1c5b11_0_701"/>
          <p:cNvPicPr preferRelativeResize="0"/>
          <p:nvPr/>
        </p:nvPicPr>
        <p:blipFill>
          <a:blip r:embed="rId7">
            <a:alphaModFix/>
          </a:blip>
          <a:stretch>
            <a:fillRect/>
          </a:stretch>
        </p:blipFill>
        <p:spPr>
          <a:xfrm>
            <a:off x="4869536" y="4112781"/>
            <a:ext cx="1771650" cy="1743075"/>
          </a:xfrm>
          <a:prstGeom prst="rect">
            <a:avLst/>
          </a:prstGeom>
          <a:noFill/>
          <a:ln>
            <a:noFill/>
          </a:ln>
        </p:spPr>
      </p:pic>
      <p:sp>
        <p:nvSpPr>
          <p:cNvPr id="545" name="Google Shape;545;gcabc1c5b11_0_701"/>
          <p:cNvSpPr txBox="1"/>
          <p:nvPr/>
        </p:nvSpPr>
        <p:spPr>
          <a:xfrm>
            <a:off x="3121575" y="5817750"/>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HDD</a:t>
            </a:r>
            <a:endParaRPr sz="1900"/>
          </a:p>
        </p:txBody>
      </p:sp>
      <p:sp>
        <p:nvSpPr>
          <p:cNvPr id="546" name="Google Shape;546;gcabc1c5b11_0_701"/>
          <p:cNvSpPr txBox="1"/>
          <p:nvPr/>
        </p:nvSpPr>
        <p:spPr>
          <a:xfrm>
            <a:off x="5172750" y="5817750"/>
            <a:ext cx="116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SS</a:t>
            </a:r>
            <a:r>
              <a:rPr lang="ru-RU" sz="1900"/>
              <a:t>D</a:t>
            </a:r>
            <a:endParaRPr sz="1900"/>
          </a:p>
        </p:txBody>
      </p:sp>
      <p:cxnSp>
        <p:nvCxnSpPr>
          <p:cNvPr id="547" name="Google Shape;547;gcabc1c5b11_0_701"/>
          <p:cNvCxnSpPr/>
          <p:nvPr/>
        </p:nvCxnSpPr>
        <p:spPr>
          <a:xfrm>
            <a:off x="2732500" y="6294750"/>
            <a:ext cx="4031700" cy="0"/>
          </a:xfrm>
          <a:prstGeom prst="straightConnector1">
            <a:avLst/>
          </a:prstGeom>
          <a:noFill/>
          <a:ln cap="flat" cmpd="sng" w="38100">
            <a:solidFill>
              <a:srgbClr val="000000"/>
            </a:solidFill>
            <a:prstDash val="dot"/>
            <a:round/>
            <a:headEnd len="med" w="med" type="none"/>
            <a:tailEnd len="med" w="med" type="none"/>
          </a:ln>
        </p:spPr>
      </p:cxnSp>
      <p:cxnSp>
        <p:nvCxnSpPr>
          <p:cNvPr id="548" name="Google Shape;548;gcabc1c5b11_0_701"/>
          <p:cNvCxnSpPr/>
          <p:nvPr/>
        </p:nvCxnSpPr>
        <p:spPr>
          <a:xfrm rot="10800000">
            <a:off x="2719100" y="5893525"/>
            <a:ext cx="0" cy="388500"/>
          </a:xfrm>
          <a:prstGeom prst="straightConnector1">
            <a:avLst/>
          </a:prstGeom>
          <a:noFill/>
          <a:ln cap="flat" cmpd="sng" w="38100">
            <a:solidFill>
              <a:srgbClr val="000000"/>
            </a:solidFill>
            <a:prstDash val="dot"/>
            <a:round/>
            <a:headEnd len="med" w="med" type="none"/>
            <a:tailEnd len="med" w="med" type="none"/>
          </a:ln>
        </p:spPr>
      </p:cxnSp>
      <p:cxnSp>
        <p:nvCxnSpPr>
          <p:cNvPr id="549" name="Google Shape;549;gcabc1c5b11_0_701"/>
          <p:cNvCxnSpPr/>
          <p:nvPr/>
        </p:nvCxnSpPr>
        <p:spPr>
          <a:xfrm rot="10800000">
            <a:off x="6764200" y="5893525"/>
            <a:ext cx="0" cy="388500"/>
          </a:xfrm>
          <a:prstGeom prst="straightConnector1">
            <a:avLst/>
          </a:prstGeom>
          <a:noFill/>
          <a:ln cap="flat" cmpd="sng" w="38100">
            <a:solidFill>
              <a:srgbClr val="000000"/>
            </a:solidFill>
            <a:prstDash val="dot"/>
            <a:round/>
            <a:headEnd len="med" w="med" type="none"/>
            <a:tailEnd len="med" w="med" type="none"/>
          </a:ln>
        </p:spPr>
      </p:cxnSp>
      <p:sp>
        <p:nvSpPr>
          <p:cNvPr id="550" name="Google Shape;550;gcabc1c5b11_0_701"/>
          <p:cNvSpPr txBox="1"/>
          <p:nvPr/>
        </p:nvSpPr>
        <p:spPr>
          <a:xfrm>
            <a:off x="3705550" y="6248975"/>
            <a:ext cx="2085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Non-</a:t>
            </a:r>
            <a:r>
              <a:rPr lang="ru-RU" sz="1900"/>
              <a:t>Volatile</a:t>
            </a:r>
            <a:endParaRPr sz="1900"/>
          </a:p>
        </p:txBody>
      </p:sp>
      <p:sp>
        <p:nvSpPr>
          <p:cNvPr id="551" name="Google Shape;551;gcabc1c5b11_0_701"/>
          <p:cNvSpPr txBox="1"/>
          <p:nvPr/>
        </p:nvSpPr>
        <p:spPr>
          <a:xfrm>
            <a:off x="6944475" y="6248975"/>
            <a:ext cx="2085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Volatile</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cabc1c5b11_0_70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Файловая система (2/11)</a:t>
            </a:r>
            <a:endParaRPr/>
          </a:p>
        </p:txBody>
      </p:sp>
      <p:sp>
        <p:nvSpPr>
          <p:cNvPr id="557" name="Google Shape;557;gcabc1c5b11_0_70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558" name="Google Shape;558;gcabc1c5b11_0_706"/>
          <p:cNvPicPr preferRelativeResize="0"/>
          <p:nvPr/>
        </p:nvPicPr>
        <p:blipFill>
          <a:blip r:embed="rId3">
            <a:alphaModFix/>
          </a:blip>
          <a:stretch>
            <a:fillRect/>
          </a:stretch>
        </p:blipFill>
        <p:spPr>
          <a:xfrm>
            <a:off x="1240538" y="1403177"/>
            <a:ext cx="9210375" cy="519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2020-08-31T13:02:22Z</dcterms:created>
  <dc:creator>Microsoft Office User</dc:creator>
</cp:coreProperties>
</file>